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65" r:id="rId7"/>
    <p:sldId id="258" r:id="rId8"/>
    <p:sldId id="259" r:id="rId9"/>
    <p:sldId id="267" r:id="rId10"/>
    <p:sldId id="260" r:id="rId11"/>
    <p:sldId id="261" r:id="rId12"/>
    <p:sldId id="266" r:id="rId13"/>
    <p:sldId id="268" r:id="rId14"/>
    <p:sldId id="262" r:id="rId15"/>
    <p:sldId id="263" r:id="rId16"/>
    <p:sldId id="264" r:id="rId17"/>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05D96-C446-49F4-8C15-A865FAF41190}" v="632" dt="2026-02-13T09:51:19.725"/>
    <p1510:client id="{2DC1119D-EB67-41C9-A22C-38A136992909}" v="34" dt="2026-02-13T12:23:09.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0" d="100"/>
          <a:sy n="60" d="100"/>
        </p:scale>
        <p:origin x="96" y="11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2CEDA-F8B9-49FB-AD95-08BA10F9C9F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1EA1515-3F30-45F7-8DA7-6C57C1DA3D09}">
      <dgm:prSet/>
      <dgm:spPr/>
      <dgm:t>
        <a:bodyPr/>
        <a:lstStyle/>
        <a:p>
          <a:r>
            <a:rPr lang="da-DK"/>
            <a:t>Ingen forstår AI men alle bruger det</a:t>
          </a:r>
          <a:endParaRPr lang="en-US"/>
        </a:p>
      </dgm:t>
    </dgm:pt>
    <dgm:pt modelId="{839FEAC3-0740-43B7-A1B9-B21986648EA7}" type="parTrans" cxnId="{EA83B84D-0F37-4AF2-B04D-BCA6047E1670}">
      <dgm:prSet/>
      <dgm:spPr/>
      <dgm:t>
        <a:bodyPr/>
        <a:lstStyle/>
        <a:p>
          <a:endParaRPr lang="en-US"/>
        </a:p>
      </dgm:t>
    </dgm:pt>
    <dgm:pt modelId="{1349A08A-3E02-4B40-A376-3C60DB52F136}" type="sibTrans" cxnId="{EA83B84D-0F37-4AF2-B04D-BCA6047E1670}">
      <dgm:prSet/>
      <dgm:spPr/>
      <dgm:t>
        <a:bodyPr/>
        <a:lstStyle/>
        <a:p>
          <a:endParaRPr lang="en-US"/>
        </a:p>
      </dgm:t>
    </dgm:pt>
    <dgm:pt modelId="{A4DBEE6C-FDCE-4213-8D18-EF2D9F333442}">
      <dgm:prSet/>
      <dgm:spPr/>
      <dgm:t>
        <a:bodyPr/>
        <a:lstStyle/>
        <a:p>
          <a:r>
            <a:rPr lang="da-DK"/>
            <a:t>Mangel på AI innovation i EU</a:t>
          </a:r>
          <a:endParaRPr lang="en-US"/>
        </a:p>
      </dgm:t>
    </dgm:pt>
    <dgm:pt modelId="{A294A1DF-3BAB-40C7-97AD-719816A1D769}" type="parTrans" cxnId="{73124ADC-E37C-4FE5-8C6F-B39FBD55300B}">
      <dgm:prSet/>
      <dgm:spPr/>
      <dgm:t>
        <a:bodyPr/>
        <a:lstStyle/>
        <a:p>
          <a:endParaRPr lang="en-US"/>
        </a:p>
      </dgm:t>
    </dgm:pt>
    <dgm:pt modelId="{B890D2BC-FAAA-4927-B8BE-57AE2C10D305}" type="sibTrans" cxnId="{73124ADC-E37C-4FE5-8C6F-B39FBD55300B}">
      <dgm:prSet/>
      <dgm:spPr/>
      <dgm:t>
        <a:bodyPr/>
        <a:lstStyle/>
        <a:p>
          <a:endParaRPr lang="en-US"/>
        </a:p>
      </dgm:t>
    </dgm:pt>
    <dgm:pt modelId="{0EF0C9E6-E8B0-4951-BFEB-6DE66999CFB1}">
      <dgm:prSet/>
      <dgm:spPr/>
      <dgm:t>
        <a:bodyPr/>
        <a:lstStyle/>
        <a:p>
          <a:r>
            <a:rPr lang="da-DK"/>
            <a:t>AI undervisning er kedeligt og abstrakt</a:t>
          </a:r>
          <a:endParaRPr lang="en-US"/>
        </a:p>
      </dgm:t>
    </dgm:pt>
    <dgm:pt modelId="{3B3BAB0D-52F1-4761-861C-7AA4DB24D58A}" type="parTrans" cxnId="{FB0FE67C-D393-4895-A94E-62C50E9A4B8B}">
      <dgm:prSet/>
      <dgm:spPr/>
      <dgm:t>
        <a:bodyPr/>
        <a:lstStyle/>
        <a:p>
          <a:endParaRPr lang="en-US"/>
        </a:p>
      </dgm:t>
    </dgm:pt>
    <dgm:pt modelId="{0EDA4966-96C2-49FF-A559-341BB89C1824}" type="sibTrans" cxnId="{FB0FE67C-D393-4895-A94E-62C50E9A4B8B}">
      <dgm:prSet/>
      <dgm:spPr/>
      <dgm:t>
        <a:bodyPr/>
        <a:lstStyle/>
        <a:p>
          <a:endParaRPr lang="en-US"/>
        </a:p>
      </dgm:t>
    </dgm:pt>
    <dgm:pt modelId="{95A55BB4-865E-4394-94CD-21D12A7E0B88}" type="pres">
      <dgm:prSet presAssocID="{8142CEDA-F8B9-49FB-AD95-08BA10F9C9F2}" presName="linear" presStyleCnt="0">
        <dgm:presLayoutVars>
          <dgm:animLvl val="lvl"/>
          <dgm:resizeHandles val="exact"/>
        </dgm:presLayoutVars>
      </dgm:prSet>
      <dgm:spPr/>
    </dgm:pt>
    <dgm:pt modelId="{8C2037D3-DBE0-4209-A21F-8FE2849C3011}" type="pres">
      <dgm:prSet presAssocID="{01EA1515-3F30-45F7-8DA7-6C57C1DA3D09}" presName="parentText" presStyleLbl="node1" presStyleIdx="0" presStyleCnt="3">
        <dgm:presLayoutVars>
          <dgm:chMax val="0"/>
          <dgm:bulletEnabled val="1"/>
        </dgm:presLayoutVars>
      </dgm:prSet>
      <dgm:spPr/>
    </dgm:pt>
    <dgm:pt modelId="{BD57B46B-9DF0-4A68-A611-B95B3F143478}" type="pres">
      <dgm:prSet presAssocID="{1349A08A-3E02-4B40-A376-3C60DB52F136}" presName="spacer" presStyleCnt="0"/>
      <dgm:spPr/>
    </dgm:pt>
    <dgm:pt modelId="{144421A6-0888-4199-8817-0A6F95E2CF49}" type="pres">
      <dgm:prSet presAssocID="{A4DBEE6C-FDCE-4213-8D18-EF2D9F333442}" presName="parentText" presStyleLbl="node1" presStyleIdx="1" presStyleCnt="3">
        <dgm:presLayoutVars>
          <dgm:chMax val="0"/>
          <dgm:bulletEnabled val="1"/>
        </dgm:presLayoutVars>
      </dgm:prSet>
      <dgm:spPr/>
    </dgm:pt>
    <dgm:pt modelId="{D4B521E7-8A5C-4DDE-AA9C-9DE47431F29B}" type="pres">
      <dgm:prSet presAssocID="{B890D2BC-FAAA-4927-B8BE-57AE2C10D305}" presName="spacer" presStyleCnt="0"/>
      <dgm:spPr/>
    </dgm:pt>
    <dgm:pt modelId="{02A68CAA-8088-4087-813B-325567EA995A}" type="pres">
      <dgm:prSet presAssocID="{0EF0C9E6-E8B0-4951-BFEB-6DE66999CFB1}" presName="parentText" presStyleLbl="node1" presStyleIdx="2" presStyleCnt="3">
        <dgm:presLayoutVars>
          <dgm:chMax val="0"/>
          <dgm:bulletEnabled val="1"/>
        </dgm:presLayoutVars>
      </dgm:prSet>
      <dgm:spPr/>
    </dgm:pt>
  </dgm:ptLst>
  <dgm:cxnLst>
    <dgm:cxn modelId="{4E3E0F5C-8F02-4796-95FE-513E1E993FAE}" type="presOf" srcId="{8142CEDA-F8B9-49FB-AD95-08BA10F9C9F2}" destId="{95A55BB4-865E-4394-94CD-21D12A7E0B88}" srcOrd="0" destOrd="0" presId="urn:microsoft.com/office/officeart/2005/8/layout/vList2"/>
    <dgm:cxn modelId="{EA83B84D-0F37-4AF2-B04D-BCA6047E1670}" srcId="{8142CEDA-F8B9-49FB-AD95-08BA10F9C9F2}" destId="{01EA1515-3F30-45F7-8DA7-6C57C1DA3D09}" srcOrd="0" destOrd="0" parTransId="{839FEAC3-0740-43B7-A1B9-B21986648EA7}" sibTransId="{1349A08A-3E02-4B40-A376-3C60DB52F136}"/>
    <dgm:cxn modelId="{FB0FE67C-D393-4895-A94E-62C50E9A4B8B}" srcId="{8142CEDA-F8B9-49FB-AD95-08BA10F9C9F2}" destId="{0EF0C9E6-E8B0-4951-BFEB-6DE66999CFB1}" srcOrd="2" destOrd="0" parTransId="{3B3BAB0D-52F1-4761-861C-7AA4DB24D58A}" sibTransId="{0EDA4966-96C2-49FF-A559-341BB89C1824}"/>
    <dgm:cxn modelId="{2A442580-EBA4-40E3-B334-67FCC39824BA}" type="presOf" srcId="{01EA1515-3F30-45F7-8DA7-6C57C1DA3D09}" destId="{8C2037D3-DBE0-4209-A21F-8FE2849C3011}" srcOrd="0" destOrd="0" presId="urn:microsoft.com/office/officeart/2005/8/layout/vList2"/>
    <dgm:cxn modelId="{DF3A32B3-3C36-483C-B88B-2FBD5716F5B2}" type="presOf" srcId="{0EF0C9E6-E8B0-4951-BFEB-6DE66999CFB1}" destId="{02A68CAA-8088-4087-813B-325567EA995A}" srcOrd="0" destOrd="0" presId="urn:microsoft.com/office/officeart/2005/8/layout/vList2"/>
    <dgm:cxn modelId="{059010CE-AF9B-4574-AC2C-D746EF5DCBE3}" type="presOf" srcId="{A4DBEE6C-FDCE-4213-8D18-EF2D9F333442}" destId="{144421A6-0888-4199-8817-0A6F95E2CF49}" srcOrd="0" destOrd="0" presId="urn:microsoft.com/office/officeart/2005/8/layout/vList2"/>
    <dgm:cxn modelId="{73124ADC-E37C-4FE5-8C6F-B39FBD55300B}" srcId="{8142CEDA-F8B9-49FB-AD95-08BA10F9C9F2}" destId="{A4DBEE6C-FDCE-4213-8D18-EF2D9F333442}" srcOrd="1" destOrd="0" parTransId="{A294A1DF-3BAB-40C7-97AD-719816A1D769}" sibTransId="{B890D2BC-FAAA-4927-B8BE-57AE2C10D305}"/>
    <dgm:cxn modelId="{0F9E61DC-C19A-4456-9FD1-62B46EC099B1}" type="presParOf" srcId="{95A55BB4-865E-4394-94CD-21D12A7E0B88}" destId="{8C2037D3-DBE0-4209-A21F-8FE2849C3011}" srcOrd="0" destOrd="0" presId="urn:microsoft.com/office/officeart/2005/8/layout/vList2"/>
    <dgm:cxn modelId="{2F8CDF56-2804-49E9-B84D-006079B60B82}" type="presParOf" srcId="{95A55BB4-865E-4394-94CD-21D12A7E0B88}" destId="{BD57B46B-9DF0-4A68-A611-B95B3F143478}" srcOrd="1" destOrd="0" presId="urn:microsoft.com/office/officeart/2005/8/layout/vList2"/>
    <dgm:cxn modelId="{351414F1-6C24-494D-B542-6370281D2441}" type="presParOf" srcId="{95A55BB4-865E-4394-94CD-21D12A7E0B88}" destId="{144421A6-0888-4199-8817-0A6F95E2CF49}" srcOrd="2" destOrd="0" presId="urn:microsoft.com/office/officeart/2005/8/layout/vList2"/>
    <dgm:cxn modelId="{BBE689C6-E857-40D1-A835-15A77CB8AD2C}" type="presParOf" srcId="{95A55BB4-865E-4394-94CD-21D12A7E0B88}" destId="{D4B521E7-8A5C-4DDE-AA9C-9DE47431F29B}" srcOrd="3" destOrd="0" presId="urn:microsoft.com/office/officeart/2005/8/layout/vList2"/>
    <dgm:cxn modelId="{26319910-BC4B-4F8F-AF74-26856250C205}" type="presParOf" srcId="{95A55BB4-865E-4394-94CD-21D12A7E0B88}" destId="{02A68CAA-8088-4087-813B-325567EA995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DF5E2F-3CB4-4B2B-871E-37BB9475567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9A6DBF8-988D-48DD-9264-5BF39FD63AAC}">
      <dgm:prSet/>
      <dgm:spPr/>
      <dgm:t>
        <a:bodyPr/>
        <a:lstStyle/>
        <a:p>
          <a:r>
            <a:rPr lang="da-DK"/>
            <a:t>Brugeren ville have at programmet ikke er overvældende med knapper på skærmen</a:t>
          </a:r>
          <a:endParaRPr lang="en-US"/>
        </a:p>
      </dgm:t>
    </dgm:pt>
    <dgm:pt modelId="{A80F939A-67C2-4B0C-81D9-88C8613368D5}" type="parTrans" cxnId="{7FF6ABBB-A73D-4D30-8737-C0F49DBD9286}">
      <dgm:prSet/>
      <dgm:spPr/>
      <dgm:t>
        <a:bodyPr/>
        <a:lstStyle/>
        <a:p>
          <a:endParaRPr lang="en-US"/>
        </a:p>
      </dgm:t>
    </dgm:pt>
    <dgm:pt modelId="{1B1C663E-8327-4D71-9A67-AE9F3954B937}" type="sibTrans" cxnId="{7FF6ABBB-A73D-4D30-8737-C0F49DBD9286}">
      <dgm:prSet/>
      <dgm:spPr/>
      <dgm:t>
        <a:bodyPr/>
        <a:lstStyle/>
        <a:p>
          <a:endParaRPr lang="en-US"/>
        </a:p>
      </dgm:t>
    </dgm:pt>
    <dgm:pt modelId="{4FFB674F-6227-4924-9142-2BE75508C01E}">
      <dgm:prSet/>
      <dgm:spPr/>
      <dgm:t>
        <a:bodyPr/>
        <a:lstStyle/>
        <a:p>
          <a:r>
            <a:rPr lang="da-DK"/>
            <a:t>Brugeren ville have det er nemt at lære principper bag AI</a:t>
          </a:r>
          <a:endParaRPr lang="en-US"/>
        </a:p>
      </dgm:t>
    </dgm:pt>
    <dgm:pt modelId="{36993C8F-6A81-43FD-9743-AEC3B3F498B1}" type="parTrans" cxnId="{1BD79128-2E9D-4AF1-8A09-6E0A85422870}">
      <dgm:prSet/>
      <dgm:spPr/>
      <dgm:t>
        <a:bodyPr/>
        <a:lstStyle/>
        <a:p>
          <a:endParaRPr lang="en-US"/>
        </a:p>
      </dgm:t>
    </dgm:pt>
    <dgm:pt modelId="{6E623AF7-BF96-4809-ACF2-06AE895E3212}" type="sibTrans" cxnId="{1BD79128-2E9D-4AF1-8A09-6E0A85422870}">
      <dgm:prSet/>
      <dgm:spPr/>
      <dgm:t>
        <a:bodyPr/>
        <a:lstStyle/>
        <a:p>
          <a:endParaRPr lang="en-US"/>
        </a:p>
      </dgm:t>
    </dgm:pt>
    <dgm:pt modelId="{40393FD4-34C0-4214-824C-60FDF566EB45}" type="pres">
      <dgm:prSet presAssocID="{0EDF5E2F-3CB4-4B2B-871E-37BB9475567B}" presName="vert0" presStyleCnt="0">
        <dgm:presLayoutVars>
          <dgm:dir/>
          <dgm:animOne val="branch"/>
          <dgm:animLvl val="lvl"/>
        </dgm:presLayoutVars>
      </dgm:prSet>
      <dgm:spPr/>
    </dgm:pt>
    <dgm:pt modelId="{2202155F-A34F-4423-9A01-05AFC9EBD005}" type="pres">
      <dgm:prSet presAssocID="{B9A6DBF8-988D-48DD-9264-5BF39FD63AAC}" presName="thickLine" presStyleLbl="alignNode1" presStyleIdx="0" presStyleCnt="2"/>
      <dgm:spPr/>
    </dgm:pt>
    <dgm:pt modelId="{F750A95F-BE63-4851-A87C-BF56FE656583}" type="pres">
      <dgm:prSet presAssocID="{B9A6DBF8-988D-48DD-9264-5BF39FD63AAC}" presName="horz1" presStyleCnt="0"/>
      <dgm:spPr/>
    </dgm:pt>
    <dgm:pt modelId="{4A4A71A2-E18A-46E4-AF7B-EDB8D7BFE2FF}" type="pres">
      <dgm:prSet presAssocID="{B9A6DBF8-988D-48DD-9264-5BF39FD63AAC}" presName="tx1" presStyleLbl="revTx" presStyleIdx="0" presStyleCnt="2"/>
      <dgm:spPr/>
    </dgm:pt>
    <dgm:pt modelId="{FB5B325E-66A2-4B33-8896-C7337CC4D949}" type="pres">
      <dgm:prSet presAssocID="{B9A6DBF8-988D-48DD-9264-5BF39FD63AAC}" presName="vert1" presStyleCnt="0"/>
      <dgm:spPr/>
    </dgm:pt>
    <dgm:pt modelId="{FC30D212-733D-4856-81C7-5A809F793858}" type="pres">
      <dgm:prSet presAssocID="{4FFB674F-6227-4924-9142-2BE75508C01E}" presName="thickLine" presStyleLbl="alignNode1" presStyleIdx="1" presStyleCnt="2"/>
      <dgm:spPr/>
    </dgm:pt>
    <dgm:pt modelId="{1116DCFF-5F9B-408F-91EE-E29C037590DE}" type="pres">
      <dgm:prSet presAssocID="{4FFB674F-6227-4924-9142-2BE75508C01E}" presName="horz1" presStyleCnt="0"/>
      <dgm:spPr/>
    </dgm:pt>
    <dgm:pt modelId="{6BD4C7DD-D3DD-4D3E-9349-2C3928424016}" type="pres">
      <dgm:prSet presAssocID="{4FFB674F-6227-4924-9142-2BE75508C01E}" presName="tx1" presStyleLbl="revTx" presStyleIdx="1" presStyleCnt="2"/>
      <dgm:spPr/>
    </dgm:pt>
    <dgm:pt modelId="{89EE3934-0A9A-4330-B36B-2BEAABFCD519}" type="pres">
      <dgm:prSet presAssocID="{4FFB674F-6227-4924-9142-2BE75508C01E}" presName="vert1" presStyleCnt="0"/>
      <dgm:spPr/>
    </dgm:pt>
  </dgm:ptLst>
  <dgm:cxnLst>
    <dgm:cxn modelId="{5FF9BE07-F9BD-4A11-A9D1-D3DC5D4B0D6A}" type="presOf" srcId="{0EDF5E2F-3CB4-4B2B-871E-37BB9475567B}" destId="{40393FD4-34C0-4214-824C-60FDF566EB45}" srcOrd="0" destOrd="0" presId="urn:microsoft.com/office/officeart/2008/layout/LinedList"/>
    <dgm:cxn modelId="{1BD79128-2E9D-4AF1-8A09-6E0A85422870}" srcId="{0EDF5E2F-3CB4-4B2B-871E-37BB9475567B}" destId="{4FFB674F-6227-4924-9142-2BE75508C01E}" srcOrd="1" destOrd="0" parTransId="{36993C8F-6A81-43FD-9743-AEC3B3F498B1}" sibTransId="{6E623AF7-BF96-4809-ACF2-06AE895E3212}"/>
    <dgm:cxn modelId="{EA72F764-03D0-46C5-9FEC-5ACA19263A9F}" type="presOf" srcId="{B9A6DBF8-988D-48DD-9264-5BF39FD63AAC}" destId="{4A4A71A2-E18A-46E4-AF7B-EDB8D7BFE2FF}" srcOrd="0" destOrd="0" presId="urn:microsoft.com/office/officeart/2008/layout/LinedList"/>
    <dgm:cxn modelId="{A360B99F-3B09-48F4-9A05-FD5E973B6EF0}" type="presOf" srcId="{4FFB674F-6227-4924-9142-2BE75508C01E}" destId="{6BD4C7DD-D3DD-4D3E-9349-2C3928424016}" srcOrd="0" destOrd="0" presId="urn:microsoft.com/office/officeart/2008/layout/LinedList"/>
    <dgm:cxn modelId="{7FF6ABBB-A73D-4D30-8737-C0F49DBD9286}" srcId="{0EDF5E2F-3CB4-4B2B-871E-37BB9475567B}" destId="{B9A6DBF8-988D-48DD-9264-5BF39FD63AAC}" srcOrd="0" destOrd="0" parTransId="{A80F939A-67C2-4B0C-81D9-88C8613368D5}" sibTransId="{1B1C663E-8327-4D71-9A67-AE9F3954B937}"/>
    <dgm:cxn modelId="{924398DD-42DC-4AA7-94D7-E97A0EED4462}" type="presParOf" srcId="{40393FD4-34C0-4214-824C-60FDF566EB45}" destId="{2202155F-A34F-4423-9A01-05AFC9EBD005}" srcOrd="0" destOrd="0" presId="urn:microsoft.com/office/officeart/2008/layout/LinedList"/>
    <dgm:cxn modelId="{9E13B584-6D12-4763-9B81-4C15FB47ECFF}" type="presParOf" srcId="{40393FD4-34C0-4214-824C-60FDF566EB45}" destId="{F750A95F-BE63-4851-A87C-BF56FE656583}" srcOrd="1" destOrd="0" presId="urn:microsoft.com/office/officeart/2008/layout/LinedList"/>
    <dgm:cxn modelId="{C19E3944-A9DD-4923-8E7A-5C7B5555B365}" type="presParOf" srcId="{F750A95F-BE63-4851-A87C-BF56FE656583}" destId="{4A4A71A2-E18A-46E4-AF7B-EDB8D7BFE2FF}" srcOrd="0" destOrd="0" presId="urn:microsoft.com/office/officeart/2008/layout/LinedList"/>
    <dgm:cxn modelId="{FF427563-505D-4E17-8C6C-4B4D94A305B5}" type="presParOf" srcId="{F750A95F-BE63-4851-A87C-BF56FE656583}" destId="{FB5B325E-66A2-4B33-8896-C7337CC4D949}" srcOrd="1" destOrd="0" presId="urn:microsoft.com/office/officeart/2008/layout/LinedList"/>
    <dgm:cxn modelId="{07DA77B3-703F-4B67-97AE-0E86C691B563}" type="presParOf" srcId="{40393FD4-34C0-4214-824C-60FDF566EB45}" destId="{FC30D212-733D-4856-81C7-5A809F793858}" srcOrd="2" destOrd="0" presId="urn:microsoft.com/office/officeart/2008/layout/LinedList"/>
    <dgm:cxn modelId="{88665138-9B5B-41CD-8216-1E9A735B6CBC}" type="presParOf" srcId="{40393FD4-34C0-4214-824C-60FDF566EB45}" destId="{1116DCFF-5F9B-408F-91EE-E29C037590DE}" srcOrd="3" destOrd="0" presId="urn:microsoft.com/office/officeart/2008/layout/LinedList"/>
    <dgm:cxn modelId="{416213BF-269F-40C6-890A-6248FF4F20BC}" type="presParOf" srcId="{1116DCFF-5F9B-408F-91EE-E29C037590DE}" destId="{6BD4C7DD-D3DD-4D3E-9349-2C3928424016}" srcOrd="0" destOrd="0" presId="urn:microsoft.com/office/officeart/2008/layout/LinedList"/>
    <dgm:cxn modelId="{FB58741B-A1DC-4F66-8668-BDA421534602}" type="presParOf" srcId="{1116DCFF-5F9B-408F-91EE-E29C037590DE}" destId="{89EE3934-0A9A-4330-B36B-2BEAABFCD51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6D48B4-FF31-44EC-9646-EEB5F609638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65E0B52-1381-4091-8919-89C1DAF43658}">
      <dgm:prSet/>
      <dgm:spPr/>
      <dgm:t>
        <a:bodyPr/>
        <a:lstStyle/>
        <a:p>
          <a:pPr>
            <a:defRPr cap="all"/>
          </a:pPr>
          <a:r>
            <a:rPr lang="da-DK"/>
            <a:t>Brugt Aien codex-5.3-medium til UIInput</a:t>
          </a:r>
          <a:endParaRPr lang="en-US"/>
        </a:p>
      </dgm:t>
    </dgm:pt>
    <dgm:pt modelId="{73E530F9-C144-4EA6-B111-236EACACA4E7}" type="parTrans" cxnId="{37D76D6E-3A6F-406C-8335-A03458F068F8}">
      <dgm:prSet/>
      <dgm:spPr/>
      <dgm:t>
        <a:bodyPr/>
        <a:lstStyle/>
        <a:p>
          <a:endParaRPr lang="en-US"/>
        </a:p>
      </dgm:t>
    </dgm:pt>
    <dgm:pt modelId="{4633098C-EA99-48EC-B02C-1A1D8D1B7DAE}" type="sibTrans" cxnId="{37D76D6E-3A6F-406C-8335-A03458F068F8}">
      <dgm:prSet/>
      <dgm:spPr/>
      <dgm:t>
        <a:bodyPr/>
        <a:lstStyle/>
        <a:p>
          <a:endParaRPr lang="en-US"/>
        </a:p>
      </dgm:t>
    </dgm:pt>
    <dgm:pt modelId="{AB84F360-FE2A-4690-80A4-6FD2A58ABD34}">
      <dgm:prSet/>
      <dgm:spPr/>
      <dgm:t>
        <a:bodyPr/>
        <a:lstStyle/>
        <a:p>
          <a:pPr>
            <a:defRPr cap="all"/>
          </a:pPr>
          <a:r>
            <a:rPr lang="da-DK"/>
            <a:t>Brugt Aien codex-5.3-highx til info knap</a:t>
          </a:r>
          <a:endParaRPr lang="en-US"/>
        </a:p>
      </dgm:t>
    </dgm:pt>
    <dgm:pt modelId="{57E2B8B3-D66E-4A54-B271-F721B00DD353}" type="parTrans" cxnId="{77B090EF-90BF-4E1B-868D-6F5D51895118}">
      <dgm:prSet/>
      <dgm:spPr/>
      <dgm:t>
        <a:bodyPr/>
        <a:lstStyle/>
        <a:p>
          <a:endParaRPr lang="en-US"/>
        </a:p>
      </dgm:t>
    </dgm:pt>
    <dgm:pt modelId="{C9F83504-F5BB-47E2-B9A7-902B819986A5}" type="sibTrans" cxnId="{77B090EF-90BF-4E1B-868D-6F5D51895118}">
      <dgm:prSet/>
      <dgm:spPr/>
      <dgm:t>
        <a:bodyPr/>
        <a:lstStyle/>
        <a:p>
          <a:endParaRPr lang="en-US"/>
        </a:p>
      </dgm:t>
    </dgm:pt>
    <dgm:pt modelId="{89C06777-6CE2-4C3C-A361-A7342163BA4E}">
      <dgm:prSet/>
      <dgm:spPr/>
      <dgm:t>
        <a:bodyPr/>
        <a:lstStyle/>
        <a:p>
          <a:pPr>
            <a:defRPr cap="all"/>
          </a:pPr>
          <a:r>
            <a:rPr lang="da-DK"/>
            <a:t>Brugt Aien codex-5.3-high til at prøve at fikse dropdowns</a:t>
          </a:r>
          <a:endParaRPr lang="en-US"/>
        </a:p>
      </dgm:t>
    </dgm:pt>
    <dgm:pt modelId="{3A1F01AD-0873-4456-AC8C-EC9C2E8EC163}" type="parTrans" cxnId="{DF509EF9-F90A-4643-B4A2-8E63053CB024}">
      <dgm:prSet/>
      <dgm:spPr/>
      <dgm:t>
        <a:bodyPr/>
        <a:lstStyle/>
        <a:p>
          <a:endParaRPr lang="en-US"/>
        </a:p>
      </dgm:t>
    </dgm:pt>
    <dgm:pt modelId="{F4321392-15F9-4C92-A2D0-2701478F3819}" type="sibTrans" cxnId="{DF509EF9-F90A-4643-B4A2-8E63053CB024}">
      <dgm:prSet/>
      <dgm:spPr/>
      <dgm:t>
        <a:bodyPr/>
        <a:lstStyle/>
        <a:p>
          <a:endParaRPr lang="en-US"/>
        </a:p>
      </dgm:t>
    </dgm:pt>
    <dgm:pt modelId="{2E97CA49-F9B0-421A-84A2-634AC1F5A07F}" type="pres">
      <dgm:prSet presAssocID="{786D48B4-FF31-44EC-9646-EEB5F609638E}" presName="root" presStyleCnt="0">
        <dgm:presLayoutVars>
          <dgm:dir/>
          <dgm:resizeHandles val="exact"/>
        </dgm:presLayoutVars>
      </dgm:prSet>
      <dgm:spPr/>
    </dgm:pt>
    <dgm:pt modelId="{0369BE16-EE0B-40E6-8C84-6F8802AA0ABC}" type="pres">
      <dgm:prSet presAssocID="{E65E0B52-1381-4091-8919-89C1DAF43658}" presName="compNode" presStyleCnt="0"/>
      <dgm:spPr/>
    </dgm:pt>
    <dgm:pt modelId="{50CC7333-4BB1-4A10-9FD2-AEA7A3493935}" type="pres">
      <dgm:prSet presAssocID="{E65E0B52-1381-4091-8919-89C1DAF43658}" presName="iconBgRect" presStyleLbl="bgShp" presStyleIdx="0" presStyleCnt="3"/>
      <dgm:spPr>
        <a:prstGeom prst="round2DiagRect">
          <a:avLst>
            <a:gd name="adj1" fmla="val 29727"/>
            <a:gd name="adj2" fmla="val 0"/>
          </a:avLst>
        </a:prstGeom>
      </dgm:spPr>
    </dgm:pt>
    <dgm:pt modelId="{40ECBE54-9EA7-4F12-ACC8-2973DE0F2539}" type="pres">
      <dgm:prSet presAssocID="{E65E0B52-1381-4091-8919-89C1DAF436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D7D9F68A-2FFD-4A6D-97D0-7ACB17B56CE5}" type="pres">
      <dgm:prSet presAssocID="{E65E0B52-1381-4091-8919-89C1DAF43658}" presName="spaceRect" presStyleCnt="0"/>
      <dgm:spPr/>
    </dgm:pt>
    <dgm:pt modelId="{7859BF3A-F662-4D01-BA6E-D56A9F3B1F99}" type="pres">
      <dgm:prSet presAssocID="{E65E0B52-1381-4091-8919-89C1DAF43658}" presName="textRect" presStyleLbl="revTx" presStyleIdx="0" presStyleCnt="3">
        <dgm:presLayoutVars>
          <dgm:chMax val="1"/>
          <dgm:chPref val="1"/>
        </dgm:presLayoutVars>
      </dgm:prSet>
      <dgm:spPr/>
    </dgm:pt>
    <dgm:pt modelId="{785548A2-A865-45DA-9AB7-74F10BFAB2EC}" type="pres">
      <dgm:prSet presAssocID="{4633098C-EA99-48EC-B02C-1A1D8D1B7DAE}" presName="sibTrans" presStyleCnt="0"/>
      <dgm:spPr/>
    </dgm:pt>
    <dgm:pt modelId="{805F99A7-9D48-43F6-95EA-31522B23ACC2}" type="pres">
      <dgm:prSet presAssocID="{AB84F360-FE2A-4690-80A4-6FD2A58ABD34}" presName="compNode" presStyleCnt="0"/>
      <dgm:spPr/>
    </dgm:pt>
    <dgm:pt modelId="{9B825123-BB6B-4912-AA81-8A89CCA54508}" type="pres">
      <dgm:prSet presAssocID="{AB84F360-FE2A-4690-80A4-6FD2A58ABD34}" presName="iconBgRect" presStyleLbl="bgShp" presStyleIdx="1" presStyleCnt="3"/>
      <dgm:spPr>
        <a:prstGeom prst="round2DiagRect">
          <a:avLst>
            <a:gd name="adj1" fmla="val 29727"/>
            <a:gd name="adj2" fmla="val 0"/>
          </a:avLst>
        </a:prstGeom>
      </dgm:spPr>
    </dgm:pt>
    <dgm:pt modelId="{1A20BF9F-ACDE-448B-8B8D-7852A3E75A09}" type="pres">
      <dgm:prSet presAssocID="{AB84F360-FE2A-4690-80A4-6FD2A58ABD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7501AD6-0BAF-48BC-BCF8-17B59543CAE7}" type="pres">
      <dgm:prSet presAssocID="{AB84F360-FE2A-4690-80A4-6FD2A58ABD34}" presName="spaceRect" presStyleCnt="0"/>
      <dgm:spPr/>
    </dgm:pt>
    <dgm:pt modelId="{347AC1B7-4837-4381-A974-BFC33B4F8C6C}" type="pres">
      <dgm:prSet presAssocID="{AB84F360-FE2A-4690-80A4-6FD2A58ABD34}" presName="textRect" presStyleLbl="revTx" presStyleIdx="1" presStyleCnt="3">
        <dgm:presLayoutVars>
          <dgm:chMax val="1"/>
          <dgm:chPref val="1"/>
        </dgm:presLayoutVars>
      </dgm:prSet>
      <dgm:spPr/>
    </dgm:pt>
    <dgm:pt modelId="{8040BF7B-B3BD-4515-ADDA-0D93C8B3EC44}" type="pres">
      <dgm:prSet presAssocID="{C9F83504-F5BB-47E2-B9A7-902B819986A5}" presName="sibTrans" presStyleCnt="0"/>
      <dgm:spPr/>
    </dgm:pt>
    <dgm:pt modelId="{0E31C94D-99FC-46A4-AA3D-69AE1D9B5903}" type="pres">
      <dgm:prSet presAssocID="{89C06777-6CE2-4C3C-A361-A7342163BA4E}" presName="compNode" presStyleCnt="0"/>
      <dgm:spPr/>
    </dgm:pt>
    <dgm:pt modelId="{5C279A45-1F25-4BB7-99B5-72E65311BCF2}" type="pres">
      <dgm:prSet presAssocID="{89C06777-6CE2-4C3C-A361-A7342163BA4E}" presName="iconBgRect" presStyleLbl="bgShp" presStyleIdx="2" presStyleCnt="3"/>
      <dgm:spPr>
        <a:prstGeom prst="round2DiagRect">
          <a:avLst>
            <a:gd name="adj1" fmla="val 29727"/>
            <a:gd name="adj2" fmla="val 0"/>
          </a:avLst>
        </a:prstGeom>
      </dgm:spPr>
    </dgm:pt>
    <dgm:pt modelId="{34CF5D87-8EC2-425E-8A2B-896BD634240A}" type="pres">
      <dgm:prSet presAssocID="{89C06777-6CE2-4C3C-A361-A7342163BA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62610D5A-6069-4E4E-AF98-F5D342FF076E}" type="pres">
      <dgm:prSet presAssocID="{89C06777-6CE2-4C3C-A361-A7342163BA4E}" presName="spaceRect" presStyleCnt="0"/>
      <dgm:spPr/>
    </dgm:pt>
    <dgm:pt modelId="{F6D180C1-B5B0-473D-B60F-A28ED0577CE9}" type="pres">
      <dgm:prSet presAssocID="{89C06777-6CE2-4C3C-A361-A7342163BA4E}" presName="textRect" presStyleLbl="revTx" presStyleIdx="2" presStyleCnt="3">
        <dgm:presLayoutVars>
          <dgm:chMax val="1"/>
          <dgm:chPref val="1"/>
        </dgm:presLayoutVars>
      </dgm:prSet>
      <dgm:spPr/>
    </dgm:pt>
  </dgm:ptLst>
  <dgm:cxnLst>
    <dgm:cxn modelId="{7DDF6C18-64E1-4BD2-88DD-41A3A758F1A7}" type="presOf" srcId="{89C06777-6CE2-4C3C-A361-A7342163BA4E}" destId="{F6D180C1-B5B0-473D-B60F-A28ED0577CE9}" srcOrd="0" destOrd="0" presId="urn:microsoft.com/office/officeart/2018/5/layout/IconLeafLabelList"/>
    <dgm:cxn modelId="{B640DA5D-EECE-415E-AEA0-B9E076656CC0}" type="presOf" srcId="{E65E0B52-1381-4091-8919-89C1DAF43658}" destId="{7859BF3A-F662-4D01-BA6E-D56A9F3B1F99}" srcOrd="0" destOrd="0" presId="urn:microsoft.com/office/officeart/2018/5/layout/IconLeafLabelList"/>
    <dgm:cxn modelId="{37D76D6E-3A6F-406C-8335-A03458F068F8}" srcId="{786D48B4-FF31-44EC-9646-EEB5F609638E}" destId="{E65E0B52-1381-4091-8919-89C1DAF43658}" srcOrd="0" destOrd="0" parTransId="{73E530F9-C144-4EA6-B111-236EACACA4E7}" sibTransId="{4633098C-EA99-48EC-B02C-1A1D8D1B7DAE}"/>
    <dgm:cxn modelId="{A3EB5DA5-C2D8-41DB-9472-92F613F19427}" type="presOf" srcId="{AB84F360-FE2A-4690-80A4-6FD2A58ABD34}" destId="{347AC1B7-4837-4381-A974-BFC33B4F8C6C}" srcOrd="0" destOrd="0" presId="urn:microsoft.com/office/officeart/2018/5/layout/IconLeafLabelList"/>
    <dgm:cxn modelId="{075423BF-06B6-45AE-A79F-064C815EFD19}" type="presOf" srcId="{786D48B4-FF31-44EC-9646-EEB5F609638E}" destId="{2E97CA49-F9B0-421A-84A2-634AC1F5A07F}" srcOrd="0" destOrd="0" presId="urn:microsoft.com/office/officeart/2018/5/layout/IconLeafLabelList"/>
    <dgm:cxn modelId="{77B090EF-90BF-4E1B-868D-6F5D51895118}" srcId="{786D48B4-FF31-44EC-9646-EEB5F609638E}" destId="{AB84F360-FE2A-4690-80A4-6FD2A58ABD34}" srcOrd="1" destOrd="0" parTransId="{57E2B8B3-D66E-4A54-B271-F721B00DD353}" sibTransId="{C9F83504-F5BB-47E2-B9A7-902B819986A5}"/>
    <dgm:cxn modelId="{DF509EF9-F90A-4643-B4A2-8E63053CB024}" srcId="{786D48B4-FF31-44EC-9646-EEB5F609638E}" destId="{89C06777-6CE2-4C3C-A361-A7342163BA4E}" srcOrd="2" destOrd="0" parTransId="{3A1F01AD-0873-4456-AC8C-EC9C2E8EC163}" sibTransId="{F4321392-15F9-4C92-A2D0-2701478F3819}"/>
    <dgm:cxn modelId="{40B82976-BA7E-4EED-94A1-50A702A20B73}" type="presParOf" srcId="{2E97CA49-F9B0-421A-84A2-634AC1F5A07F}" destId="{0369BE16-EE0B-40E6-8C84-6F8802AA0ABC}" srcOrd="0" destOrd="0" presId="urn:microsoft.com/office/officeart/2018/5/layout/IconLeafLabelList"/>
    <dgm:cxn modelId="{061CA0E3-7246-4F83-8FD1-BB3E4CE425C8}" type="presParOf" srcId="{0369BE16-EE0B-40E6-8C84-6F8802AA0ABC}" destId="{50CC7333-4BB1-4A10-9FD2-AEA7A3493935}" srcOrd="0" destOrd="0" presId="urn:microsoft.com/office/officeart/2018/5/layout/IconLeafLabelList"/>
    <dgm:cxn modelId="{C8AD0771-1A72-48CC-817F-FD2809F7C656}" type="presParOf" srcId="{0369BE16-EE0B-40E6-8C84-6F8802AA0ABC}" destId="{40ECBE54-9EA7-4F12-ACC8-2973DE0F2539}" srcOrd="1" destOrd="0" presId="urn:microsoft.com/office/officeart/2018/5/layout/IconLeafLabelList"/>
    <dgm:cxn modelId="{BF689069-3F1E-4885-9941-EB38147AB823}" type="presParOf" srcId="{0369BE16-EE0B-40E6-8C84-6F8802AA0ABC}" destId="{D7D9F68A-2FFD-4A6D-97D0-7ACB17B56CE5}" srcOrd="2" destOrd="0" presId="urn:microsoft.com/office/officeart/2018/5/layout/IconLeafLabelList"/>
    <dgm:cxn modelId="{62E3030E-93C1-441F-922A-DB88FC735FED}" type="presParOf" srcId="{0369BE16-EE0B-40E6-8C84-6F8802AA0ABC}" destId="{7859BF3A-F662-4D01-BA6E-D56A9F3B1F99}" srcOrd="3" destOrd="0" presId="urn:microsoft.com/office/officeart/2018/5/layout/IconLeafLabelList"/>
    <dgm:cxn modelId="{BB70B3F8-70CF-49E0-A665-6D398B20B15C}" type="presParOf" srcId="{2E97CA49-F9B0-421A-84A2-634AC1F5A07F}" destId="{785548A2-A865-45DA-9AB7-74F10BFAB2EC}" srcOrd="1" destOrd="0" presId="urn:microsoft.com/office/officeart/2018/5/layout/IconLeafLabelList"/>
    <dgm:cxn modelId="{D92B0B23-F586-40B7-A442-1BD9069815FE}" type="presParOf" srcId="{2E97CA49-F9B0-421A-84A2-634AC1F5A07F}" destId="{805F99A7-9D48-43F6-95EA-31522B23ACC2}" srcOrd="2" destOrd="0" presId="urn:microsoft.com/office/officeart/2018/5/layout/IconLeafLabelList"/>
    <dgm:cxn modelId="{29F83E43-A326-47EE-8B08-DA7611CC7A80}" type="presParOf" srcId="{805F99A7-9D48-43F6-95EA-31522B23ACC2}" destId="{9B825123-BB6B-4912-AA81-8A89CCA54508}" srcOrd="0" destOrd="0" presId="urn:microsoft.com/office/officeart/2018/5/layout/IconLeafLabelList"/>
    <dgm:cxn modelId="{892E8A91-A06C-4F7D-A3A5-C5BA5C406544}" type="presParOf" srcId="{805F99A7-9D48-43F6-95EA-31522B23ACC2}" destId="{1A20BF9F-ACDE-448B-8B8D-7852A3E75A09}" srcOrd="1" destOrd="0" presId="urn:microsoft.com/office/officeart/2018/5/layout/IconLeafLabelList"/>
    <dgm:cxn modelId="{6244AF12-B881-44E4-8478-0DA6324E32FA}" type="presParOf" srcId="{805F99A7-9D48-43F6-95EA-31522B23ACC2}" destId="{37501AD6-0BAF-48BC-BCF8-17B59543CAE7}" srcOrd="2" destOrd="0" presId="urn:microsoft.com/office/officeart/2018/5/layout/IconLeafLabelList"/>
    <dgm:cxn modelId="{221D443A-9443-4118-A874-4F6291C2D5B9}" type="presParOf" srcId="{805F99A7-9D48-43F6-95EA-31522B23ACC2}" destId="{347AC1B7-4837-4381-A974-BFC33B4F8C6C}" srcOrd="3" destOrd="0" presId="urn:microsoft.com/office/officeart/2018/5/layout/IconLeafLabelList"/>
    <dgm:cxn modelId="{33D399B9-0C6B-4DC0-B19E-06776AA1D3CC}" type="presParOf" srcId="{2E97CA49-F9B0-421A-84A2-634AC1F5A07F}" destId="{8040BF7B-B3BD-4515-ADDA-0D93C8B3EC44}" srcOrd="3" destOrd="0" presId="urn:microsoft.com/office/officeart/2018/5/layout/IconLeafLabelList"/>
    <dgm:cxn modelId="{37F77FAC-DBFB-4D75-94F5-0584757F996B}" type="presParOf" srcId="{2E97CA49-F9B0-421A-84A2-634AC1F5A07F}" destId="{0E31C94D-99FC-46A4-AA3D-69AE1D9B5903}" srcOrd="4" destOrd="0" presId="urn:microsoft.com/office/officeart/2018/5/layout/IconLeafLabelList"/>
    <dgm:cxn modelId="{7909EB78-8BAE-4DE7-937B-C83B3ECF6ABC}" type="presParOf" srcId="{0E31C94D-99FC-46A4-AA3D-69AE1D9B5903}" destId="{5C279A45-1F25-4BB7-99B5-72E65311BCF2}" srcOrd="0" destOrd="0" presId="urn:microsoft.com/office/officeart/2018/5/layout/IconLeafLabelList"/>
    <dgm:cxn modelId="{0B4D4CCE-9F2D-46C7-8C6E-579B8B4C28A6}" type="presParOf" srcId="{0E31C94D-99FC-46A4-AA3D-69AE1D9B5903}" destId="{34CF5D87-8EC2-425E-8A2B-896BD634240A}" srcOrd="1" destOrd="0" presId="urn:microsoft.com/office/officeart/2018/5/layout/IconLeafLabelList"/>
    <dgm:cxn modelId="{A517C5BB-7A98-474D-9BB4-10330686A9E5}" type="presParOf" srcId="{0E31C94D-99FC-46A4-AA3D-69AE1D9B5903}" destId="{62610D5A-6069-4E4E-AF98-F5D342FF076E}" srcOrd="2" destOrd="0" presId="urn:microsoft.com/office/officeart/2018/5/layout/IconLeafLabelList"/>
    <dgm:cxn modelId="{339D4D51-BB60-4EA3-A848-270ED90BE9F7}" type="presParOf" srcId="{0E31C94D-99FC-46A4-AA3D-69AE1D9B5903}" destId="{F6D180C1-B5B0-473D-B60F-A28ED0577CE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A33CA1-6298-41E5-86E9-F70F174B47C6}"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33D9D2A4-A42F-46B4-BF90-A1D7FE9622F6}">
      <dgm:prSet/>
      <dgm:spPr/>
      <dgm:t>
        <a:bodyPr/>
        <a:lstStyle/>
        <a:p>
          <a:r>
            <a:rPr lang="da-DK"/>
            <a:t>Tænke højt test</a:t>
          </a:r>
          <a:endParaRPr lang="en-US"/>
        </a:p>
      </dgm:t>
    </dgm:pt>
    <dgm:pt modelId="{6F5B66E1-9DF8-45E3-B7C6-789025DB53AA}" type="parTrans" cxnId="{B7A77697-02C0-44B9-8454-E3620F6E06F2}">
      <dgm:prSet/>
      <dgm:spPr/>
      <dgm:t>
        <a:bodyPr/>
        <a:lstStyle/>
        <a:p>
          <a:endParaRPr lang="en-US"/>
        </a:p>
      </dgm:t>
    </dgm:pt>
    <dgm:pt modelId="{A6EBCAE0-9E91-48F5-87B4-FCBC8C113729}" type="sibTrans" cxnId="{B7A77697-02C0-44B9-8454-E3620F6E06F2}">
      <dgm:prSet/>
      <dgm:spPr/>
      <dgm:t>
        <a:bodyPr/>
        <a:lstStyle/>
        <a:p>
          <a:endParaRPr lang="en-US"/>
        </a:p>
      </dgm:t>
    </dgm:pt>
    <dgm:pt modelId="{8ADD8A26-3C8B-4001-AC0A-4991FE88EAA1}">
      <dgm:prSet/>
      <dgm:spPr/>
      <dgm:t>
        <a:bodyPr/>
        <a:lstStyle/>
        <a:p>
          <a:r>
            <a:rPr lang="da-DK"/>
            <a:t>Vores fantastiske brugertestet UI</a:t>
          </a:r>
          <a:endParaRPr lang="en-US"/>
        </a:p>
      </dgm:t>
    </dgm:pt>
    <dgm:pt modelId="{E19A435F-5B21-495F-8A3D-C1F16FC80209}" type="parTrans" cxnId="{9ECCCE19-5DEB-43CE-9D5B-EECDCDC83E74}">
      <dgm:prSet/>
      <dgm:spPr/>
      <dgm:t>
        <a:bodyPr/>
        <a:lstStyle/>
        <a:p>
          <a:endParaRPr lang="en-US"/>
        </a:p>
      </dgm:t>
    </dgm:pt>
    <dgm:pt modelId="{E388305D-5AA6-4E20-9CDF-512B57D611D4}" type="sibTrans" cxnId="{9ECCCE19-5DEB-43CE-9D5B-EECDCDC83E74}">
      <dgm:prSet/>
      <dgm:spPr/>
      <dgm:t>
        <a:bodyPr/>
        <a:lstStyle/>
        <a:p>
          <a:endParaRPr lang="en-US"/>
        </a:p>
      </dgm:t>
    </dgm:pt>
    <dgm:pt modelId="{3C76EEA7-8E3C-4A93-B026-FBFF9C6D3397}">
      <dgm:prSet/>
      <dgm:spPr/>
      <dgm:t>
        <a:bodyPr/>
        <a:lstStyle/>
        <a:p>
          <a:r>
            <a:rPr lang="da-DK"/>
            <a:t>Gameification</a:t>
          </a:r>
          <a:endParaRPr lang="en-US"/>
        </a:p>
      </dgm:t>
    </dgm:pt>
    <dgm:pt modelId="{B65612EE-3E1C-443E-9E22-5F0C9F24879A}" type="parTrans" cxnId="{8A85ED95-76D8-48A4-8746-C5378C0908C5}">
      <dgm:prSet/>
      <dgm:spPr/>
      <dgm:t>
        <a:bodyPr/>
        <a:lstStyle/>
        <a:p>
          <a:endParaRPr lang="en-US"/>
        </a:p>
      </dgm:t>
    </dgm:pt>
    <dgm:pt modelId="{C82413AB-B2B2-4B57-92C7-85E5B4D06DFF}" type="sibTrans" cxnId="{8A85ED95-76D8-48A4-8746-C5378C0908C5}">
      <dgm:prSet/>
      <dgm:spPr/>
      <dgm:t>
        <a:bodyPr/>
        <a:lstStyle/>
        <a:p>
          <a:endParaRPr lang="en-US"/>
        </a:p>
      </dgm:t>
    </dgm:pt>
    <dgm:pt modelId="{9F111D5C-D92F-4849-82CC-6F2AF59BBD7A}" type="pres">
      <dgm:prSet presAssocID="{C6A33CA1-6298-41E5-86E9-F70F174B47C6}" presName="outerComposite" presStyleCnt="0">
        <dgm:presLayoutVars>
          <dgm:chMax val="5"/>
          <dgm:dir/>
          <dgm:resizeHandles val="exact"/>
        </dgm:presLayoutVars>
      </dgm:prSet>
      <dgm:spPr/>
    </dgm:pt>
    <dgm:pt modelId="{FD352D47-680D-4211-8C2A-7303FDD7C02F}" type="pres">
      <dgm:prSet presAssocID="{C6A33CA1-6298-41E5-86E9-F70F174B47C6}" presName="dummyMaxCanvas" presStyleCnt="0">
        <dgm:presLayoutVars/>
      </dgm:prSet>
      <dgm:spPr/>
    </dgm:pt>
    <dgm:pt modelId="{FDE2699F-BC82-43DE-A312-F4FE6C64E29F}" type="pres">
      <dgm:prSet presAssocID="{C6A33CA1-6298-41E5-86E9-F70F174B47C6}" presName="ThreeNodes_1" presStyleLbl="node1" presStyleIdx="0" presStyleCnt="3">
        <dgm:presLayoutVars>
          <dgm:bulletEnabled val="1"/>
        </dgm:presLayoutVars>
      </dgm:prSet>
      <dgm:spPr/>
    </dgm:pt>
    <dgm:pt modelId="{79D8E60C-B548-491E-9D24-CA4A63EBFAE9}" type="pres">
      <dgm:prSet presAssocID="{C6A33CA1-6298-41E5-86E9-F70F174B47C6}" presName="ThreeNodes_2" presStyleLbl="node1" presStyleIdx="1" presStyleCnt="3">
        <dgm:presLayoutVars>
          <dgm:bulletEnabled val="1"/>
        </dgm:presLayoutVars>
      </dgm:prSet>
      <dgm:spPr/>
    </dgm:pt>
    <dgm:pt modelId="{9DDB164D-FEBC-4951-BACF-9918DB24CD28}" type="pres">
      <dgm:prSet presAssocID="{C6A33CA1-6298-41E5-86E9-F70F174B47C6}" presName="ThreeNodes_3" presStyleLbl="node1" presStyleIdx="2" presStyleCnt="3">
        <dgm:presLayoutVars>
          <dgm:bulletEnabled val="1"/>
        </dgm:presLayoutVars>
      </dgm:prSet>
      <dgm:spPr/>
    </dgm:pt>
    <dgm:pt modelId="{442393C4-0F4E-4D65-84FA-595874C6494A}" type="pres">
      <dgm:prSet presAssocID="{C6A33CA1-6298-41E5-86E9-F70F174B47C6}" presName="ThreeConn_1-2" presStyleLbl="fgAccFollowNode1" presStyleIdx="0" presStyleCnt="2">
        <dgm:presLayoutVars>
          <dgm:bulletEnabled val="1"/>
        </dgm:presLayoutVars>
      </dgm:prSet>
      <dgm:spPr/>
    </dgm:pt>
    <dgm:pt modelId="{604C1831-FB73-4BA7-BEB5-1DC0FEB0999D}" type="pres">
      <dgm:prSet presAssocID="{C6A33CA1-6298-41E5-86E9-F70F174B47C6}" presName="ThreeConn_2-3" presStyleLbl="fgAccFollowNode1" presStyleIdx="1" presStyleCnt="2">
        <dgm:presLayoutVars>
          <dgm:bulletEnabled val="1"/>
        </dgm:presLayoutVars>
      </dgm:prSet>
      <dgm:spPr/>
    </dgm:pt>
    <dgm:pt modelId="{302A6970-993A-45CF-9CBF-8920F491BE68}" type="pres">
      <dgm:prSet presAssocID="{C6A33CA1-6298-41E5-86E9-F70F174B47C6}" presName="ThreeNodes_1_text" presStyleLbl="node1" presStyleIdx="2" presStyleCnt="3">
        <dgm:presLayoutVars>
          <dgm:bulletEnabled val="1"/>
        </dgm:presLayoutVars>
      </dgm:prSet>
      <dgm:spPr/>
    </dgm:pt>
    <dgm:pt modelId="{2D1F32FF-5D88-4302-8DA2-2E7FA778E737}" type="pres">
      <dgm:prSet presAssocID="{C6A33CA1-6298-41E5-86E9-F70F174B47C6}" presName="ThreeNodes_2_text" presStyleLbl="node1" presStyleIdx="2" presStyleCnt="3">
        <dgm:presLayoutVars>
          <dgm:bulletEnabled val="1"/>
        </dgm:presLayoutVars>
      </dgm:prSet>
      <dgm:spPr/>
    </dgm:pt>
    <dgm:pt modelId="{A0CFCCCF-1E1A-4293-801F-1BC7AF8E5ABA}" type="pres">
      <dgm:prSet presAssocID="{C6A33CA1-6298-41E5-86E9-F70F174B47C6}" presName="ThreeNodes_3_text" presStyleLbl="node1" presStyleIdx="2" presStyleCnt="3">
        <dgm:presLayoutVars>
          <dgm:bulletEnabled val="1"/>
        </dgm:presLayoutVars>
      </dgm:prSet>
      <dgm:spPr/>
    </dgm:pt>
  </dgm:ptLst>
  <dgm:cxnLst>
    <dgm:cxn modelId="{711F0800-D99C-4310-B5E2-2798CBB2E751}" type="presOf" srcId="{3C76EEA7-8E3C-4A93-B026-FBFF9C6D3397}" destId="{A0CFCCCF-1E1A-4293-801F-1BC7AF8E5ABA}" srcOrd="1" destOrd="0" presId="urn:microsoft.com/office/officeart/2005/8/layout/vProcess5"/>
    <dgm:cxn modelId="{9ECCCE19-5DEB-43CE-9D5B-EECDCDC83E74}" srcId="{C6A33CA1-6298-41E5-86E9-F70F174B47C6}" destId="{8ADD8A26-3C8B-4001-AC0A-4991FE88EAA1}" srcOrd="1" destOrd="0" parTransId="{E19A435F-5B21-495F-8A3D-C1F16FC80209}" sibTransId="{E388305D-5AA6-4E20-9CDF-512B57D611D4}"/>
    <dgm:cxn modelId="{668E7527-8599-4E88-8CFE-9959E68750EE}" type="presOf" srcId="{3C76EEA7-8E3C-4A93-B026-FBFF9C6D3397}" destId="{9DDB164D-FEBC-4951-BACF-9918DB24CD28}" srcOrd="0" destOrd="0" presId="urn:microsoft.com/office/officeart/2005/8/layout/vProcess5"/>
    <dgm:cxn modelId="{DD8B7627-E4CB-4824-9E45-E3C56351F1CA}" type="presOf" srcId="{E388305D-5AA6-4E20-9CDF-512B57D611D4}" destId="{604C1831-FB73-4BA7-BEB5-1DC0FEB0999D}" srcOrd="0" destOrd="0" presId="urn:microsoft.com/office/officeart/2005/8/layout/vProcess5"/>
    <dgm:cxn modelId="{4AACD328-DEB0-4601-84CF-294342A0CC28}" type="presOf" srcId="{8ADD8A26-3C8B-4001-AC0A-4991FE88EAA1}" destId="{2D1F32FF-5D88-4302-8DA2-2E7FA778E737}" srcOrd="1" destOrd="0" presId="urn:microsoft.com/office/officeart/2005/8/layout/vProcess5"/>
    <dgm:cxn modelId="{7514305C-2A48-4569-9FAF-B34C80D67B35}" type="presOf" srcId="{A6EBCAE0-9E91-48F5-87B4-FCBC8C113729}" destId="{442393C4-0F4E-4D65-84FA-595874C6494A}" srcOrd="0" destOrd="0" presId="urn:microsoft.com/office/officeart/2005/8/layout/vProcess5"/>
    <dgm:cxn modelId="{8A85ED95-76D8-48A4-8746-C5378C0908C5}" srcId="{C6A33CA1-6298-41E5-86E9-F70F174B47C6}" destId="{3C76EEA7-8E3C-4A93-B026-FBFF9C6D3397}" srcOrd="2" destOrd="0" parTransId="{B65612EE-3E1C-443E-9E22-5F0C9F24879A}" sibTransId="{C82413AB-B2B2-4B57-92C7-85E5B4D06DFF}"/>
    <dgm:cxn modelId="{B7A77697-02C0-44B9-8454-E3620F6E06F2}" srcId="{C6A33CA1-6298-41E5-86E9-F70F174B47C6}" destId="{33D9D2A4-A42F-46B4-BF90-A1D7FE9622F6}" srcOrd="0" destOrd="0" parTransId="{6F5B66E1-9DF8-45E3-B7C6-789025DB53AA}" sibTransId="{A6EBCAE0-9E91-48F5-87B4-FCBC8C113729}"/>
    <dgm:cxn modelId="{045B55B5-F111-4A9C-B11B-3DA1EE4376B8}" type="presOf" srcId="{C6A33CA1-6298-41E5-86E9-F70F174B47C6}" destId="{9F111D5C-D92F-4849-82CC-6F2AF59BBD7A}" srcOrd="0" destOrd="0" presId="urn:microsoft.com/office/officeart/2005/8/layout/vProcess5"/>
    <dgm:cxn modelId="{56A9BFB8-42DE-473D-95E6-0DA0BDBF9404}" type="presOf" srcId="{8ADD8A26-3C8B-4001-AC0A-4991FE88EAA1}" destId="{79D8E60C-B548-491E-9D24-CA4A63EBFAE9}" srcOrd="0" destOrd="0" presId="urn:microsoft.com/office/officeart/2005/8/layout/vProcess5"/>
    <dgm:cxn modelId="{A10C14DA-C980-41A8-A6F7-116F85734259}" type="presOf" srcId="{33D9D2A4-A42F-46B4-BF90-A1D7FE9622F6}" destId="{302A6970-993A-45CF-9CBF-8920F491BE68}" srcOrd="1" destOrd="0" presId="urn:microsoft.com/office/officeart/2005/8/layout/vProcess5"/>
    <dgm:cxn modelId="{214439F2-F2A2-4CF4-98B3-33E673D79D05}" type="presOf" srcId="{33D9D2A4-A42F-46B4-BF90-A1D7FE9622F6}" destId="{FDE2699F-BC82-43DE-A312-F4FE6C64E29F}" srcOrd="0" destOrd="0" presId="urn:microsoft.com/office/officeart/2005/8/layout/vProcess5"/>
    <dgm:cxn modelId="{7D8A422E-C90B-47C6-83A1-4ECB7EBE16EA}" type="presParOf" srcId="{9F111D5C-D92F-4849-82CC-6F2AF59BBD7A}" destId="{FD352D47-680D-4211-8C2A-7303FDD7C02F}" srcOrd="0" destOrd="0" presId="urn:microsoft.com/office/officeart/2005/8/layout/vProcess5"/>
    <dgm:cxn modelId="{D07B4FA7-8EDB-4B1D-B658-D364EC05D88A}" type="presParOf" srcId="{9F111D5C-D92F-4849-82CC-6F2AF59BBD7A}" destId="{FDE2699F-BC82-43DE-A312-F4FE6C64E29F}" srcOrd="1" destOrd="0" presId="urn:microsoft.com/office/officeart/2005/8/layout/vProcess5"/>
    <dgm:cxn modelId="{F45F1798-EBF9-44C6-8889-92DA24B7B3CF}" type="presParOf" srcId="{9F111D5C-D92F-4849-82CC-6F2AF59BBD7A}" destId="{79D8E60C-B548-491E-9D24-CA4A63EBFAE9}" srcOrd="2" destOrd="0" presId="urn:microsoft.com/office/officeart/2005/8/layout/vProcess5"/>
    <dgm:cxn modelId="{1811755E-4F56-48ED-8B05-C2C175792AFD}" type="presParOf" srcId="{9F111D5C-D92F-4849-82CC-6F2AF59BBD7A}" destId="{9DDB164D-FEBC-4951-BACF-9918DB24CD28}" srcOrd="3" destOrd="0" presId="urn:microsoft.com/office/officeart/2005/8/layout/vProcess5"/>
    <dgm:cxn modelId="{93571728-190F-4427-8285-61CD1B12EFA1}" type="presParOf" srcId="{9F111D5C-D92F-4849-82CC-6F2AF59BBD7A}" destId="{442393C4-0F4E-4D65-84FA-595874C6494A}" srcOrd="4" destOrd="0" presId="urn:microsoft.com/office/officeart/2005/8/layout/vProcess5"/>
    <dgm:cxn modelId="{B71760E5-B83D-462F-9E28-95FFC41298DF}" type="presParOf" srcId="{9F111D5C-D92F-4849-82CC-6F2AF59BBD7A}" destId="{604C1831-FB73-4BA7-BEB5-1DC0FEB0999D}" srcOrd="5" destOrd="0" presId="urn:microsoft.com/office/officeart/2005/8/layout/vProcess5"/>
    <dgm:cxn modelId="{AC8267A5-404B-4022-85A9-E2774B3AA48B}" type="presParOf" srcId="{9F111D5C-D92F-4849-82CC-6F2AF59BBD7A}" destId="{302A6970-993A-45CF-9CBF-8920F491BE68}" srcOrd="6" destOrd="0" presId="urn:microsoft.com/office/officeart/2005/8/layout/vProcess5"/>
    <dgm:cxn modelId="{BAEA9A90-0863-42AD-B1BA-720944279B4B}" type="presParOf" srcId="{9F111D5C-D92F-4849-82CC-6F2AF59BBD7A}" destId="{2D1F32FF-5D88-4302-8DA2-2E7FA778E737}" srcOrd="7" destOrd="0" presId="urn:microsoft.com/office/officeart/2005/8/layout/vProcess5"/>
    <dgm:cxn modelId="{6B37BFE6-C255-43AD-9779-248D2AE1DDAA}" type="presParOf" srcId="{9F111D5C-D92F-4849-82CC-6F2AF59BBD7A}" destId="{A0CFCCCF-1E1A-4293-801F-1BC7AF8E5ABA}"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934438-C712-41CD-A836-7D1477CB389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05231DC-5AB1-45FF-B58B-63CCCE6502E5}">
      <dgm:prSet/>
      <dgm:spPr/>
      <dgm:t>
        <a:bodyPr/>
        <a:lstStyle/>
        <a:p>
          <a:r>
            <a:rPr lang="da-DK"/>
            <a:t>Vi kan godt lide at procastinate</a:t>
          </a:r>
          <a:endParaRPr lang="en-US"/>
        </a:p>
      </dgm:t>
    </dgm:pt>
    <dgm:pt modelId="{2A7FC50C-3694-4BAD-9C35-E6CFE847BC95}" type="parTrans" cxnId="{C9F051CA-9568-4D70-8141-BCD3676F36CE}">
      <dgm:prSet/>
      <dgm:spPr/>
      <dgm:t>
        <a:bodyPr/>
        <a:lstStyle/>
        <a:p>
          <a:endParaRPr lang="en-US"/>
        </a:p>
      </dgm:t>
    </dgm:pt>
    <dgm:pt modelId="{13012800-4E2D-4EE3-9746-390B25E7269F}" type="sibTrans" cxnId="{C9F051CA-9568-4D70-8141-BCD3676F36CE}">
      <dgm:prSet/>
      <dgm:spPr/>
      <dgm:t>
        <a:bodyPr/>
        <a:lstStyle/>
        <a:p>
          <a:endParaRPr lang="en-US"/>
        </a:p>
      </dgm:t>
    </dgm:pt>
    <dgm:pt modelId="{9AB1E6EB-BAFB-4A5D-BA5C-2058230B927F}">
      <dgm:prSet/>
      <dgm:spPr/>
      <dgm:t>
        <a:bodyPr/>
        <a:lstStyle/>
        <a:p>
          <a:r>
            <a:rPr lang="da-DK"/>
            <a:t>Der findes ikke noget godt UI library til Python</a:t>
          </a:r>
          <a:endParaRPr lang="en-US"/>
        </a:p>
      </dgm:t>
    </dgm:pt>
    <dgm:pt modelId="{A4D9486F-E94F-4A16-9143-09285E0111EF}" type="parTrans" cxnId="{71D33199-A3E9-4817-9F2E-F30906225C67}">
      <dgm:prSet/>
      <dgm:spPr/>
      <dgm:t>
        <a:bodyPr/>
        <a:lstStyle/>
        <a:p>
          <a:endParaRPr lang="en-US"/>
        </a:p>
      </dgm:t>
    </dgm:pt>
    <dgm:pt modelId="{27F6DDB5-2EAE-48CE-BCA8-6BA68882B054}" type="sibTrans" cxnId="{71D33199-A3E9-4817-9F2E-F30906225C67}">
      <dgm:prSet/>
      <dgm:spPr/>
      <dgm:t>
        <a:bodyPr/>
        <a:lstStyle/>
        <a:p>
          <a:endParaRPr lang="en-US"/>
        </a:p>
      </dgm:t>
    </dgm:pt>
    <dgm:pt modelId="{36FB8B63-9A3C-4047-8096-796196B4082F}" type="pres">
      <dgm:prSet presAssocID="{2D934438-C712-41CD-A836-7D1477CB3890}" presName="hierChild1" presStyleCnt="0">
        <dgm:presLayoutVars>
          <dgm:chPref val="1"/>
          <dgm:dir/>
          <dgm:animOne val="branch"/>
          <dgm:animLvl val="lvl"/>
          <dgm:resizeHandles/>
        </dgm:presLayoutVars>
      </dgm:prSet>
      <dgm:spPr/>
    </dgm:pt>
    <dgm:pt modelId="{EB30331B-B81C-4ED6-B16C-2CEB23B887E1}" type="pres">
      <dgm:prSet presAssocID="{505231DC-5AB1-45FF-B58B-63CCCE6502E5}" presName="hierRoot1" presStyleCnt="0"/>
      <dgm:spPr/>
    </dgm:pt>
    <dgm:pt modelId="{1E8BC689-64FC-4C6F-8D1A-A9F57F4AC209}" type="pres">
      <dgm:prSet presAssocID="{505231DC-5AB1-45FF-B58B-63CCCE6502E5}" presName="composite" presStyleCnt="0"/>
      <dgm:spPr/>
    </dgm:pt>
    <dgm:pt modelId="{6A88219D-2687-40ED-AF65-6EEA3E841679}" type="pres">
      <dgm:prSet presAssocID="{505231DC-5AB1-45FF-B58B-63CCCE6502E5}" presName="background" presStyleLbl="node0" presStyleIdx="0" presStyleCnt="2"/>
      <dgm:spPr/>
    </dgm:pt>
    <dgm:pt modelId="{9BD04310-D97D-47F6-9D93-C4F111ADC6BE}" type="pres">
      <dgm:prSet presAssocID="{505231DC-5AB1-45FF-B58B-63CCCE6502E5}" presName="text" presStyleLbl="fgAcc0" presStyleIdx="0" presStyleCnt="2">
        <dgm:presLayoutVars>
          <dgm:chPref val="3"/>
        </dgm:presLayoutVars>
      </dgm:prSet>
      <dgm:spPr/>
    </dgm:pt>
    <dgm:pt modelId="{16E49B8F-1A1F-4D8A-AF51-E45B3738A3AA}" type="pres">
      <dgm:prSet presAssocID="{505231DC-5AB1-45FF-B58B-63CCCE6502E5}" presName="hierChild2" presStyleCnt="0"/>
      <dgm:spPr/>
    </dgm:pt>
    <dgm:pt modelId="{61166991-AB46-4729-B80E-96B65B7455DE}" type="pres">
      <dgm:prSet presAssocID="{9AB1E6EB-BAFB-4A5D-BA5C-2058230B927F}" presName="hierRoot1" presStyleCnt="0"/>
      <dgm:spPr/>
    </dgm:pt>
    <dgm:pt modelId="{BCC6ED4A-5F1C-4BA2-9CA6-DAB621E1DBCC}" type="pres">
      <dgm:prSet presAssocID="{9AB1E6EB-BAFB-4A5D-BA5C-2058230B927F}" presName="composite" presStyleCnt="0"/>
      <dgm:spPr/>
    </dgm:pt>
    <dgm:pt modelId="{BD41E878-ACCC-47C2-B107-0DE51BC3C00C}" type="pres">
      <dgm:prSet presAssocID="{9AB1E6EB-BAFB-4A5D-BA5C-2058230B927F}" presName="background" presStyleLbl="node0" presStyleIdx="1" presStyleCnt="2"/>
      <dgm:spPr/>
    </dgm:pt>
    <dgm:pt modelId="{243845A9-1B5C-447B-8A68-1EB16FBD1C42}" type="pres">
      <dgm:prSet presAssocID="{9AB1E6EB-BAFB-4A5D-BA5C-2058230B927F}" presName="text" presStyleLbl="fgAcc0" presStyleIdx="1" presStyleCnt="2">
        <dgm:presLayoutVars>
          <dgm:chPref val="3"/>
        </dgm:presLayoutVars>
      </dgm:prSet>
      <dgm:spPr/>
    </dgm:pt>
    <dgm:pt modelId="{3FD080AF-2A68-42B1-85A5-ED97842ACB2E}" type="pres">
      <dgm:prSet presAssocID="{9AB1E6EB-BAFB-4A5D-BA5C-2058230B927F}" presName="hierChild2" presStyleCnt="0"/>
      <dgm:spPr/>
    </dgm:pt>
  </dgm:ptLst>
  <dgm:cxnLst>
    <dgm:cxn modelId="{89E5A306-6EAD-4C09-A5D8-1661F3A5B0BA}" type="presOf" srcId="{2D934438-C712-41CD-A836-7D1477CB3890}" destId="{36FB8B63-9A3C-4047-8096-796196B4082F}" srcOrd="0" destOrd="0" presId="urn:microsoft.com/office/officeart/2005/8/layout/hierarchy1"/>
    <dgm:cxn modelId="{DD519B2F-D603-4576-92D1-AE6DB43D364B}" type="presOf" srcId="{9AB1E6EB-BAFB-4A5D-BA5C-2058230B927F}" destId="{243845A9-1B5C-447B-8A68-1EB16FBD1C42}" srcOrd="0" destOrd="0" presId="urn:microsoft.com/office/officeart/2005/8/layout/hierarchy1"/>
    <dgm:cxn modelId="{D5355B95-0EAB-40D6-9F91-3EF81D515DE1}" type="presOf" srcId="{505231DC-5AB1-45FF-B58B-63CCCE6502E5}" destId="{9BD04310-D97D-47F6-9D93-C4F111ADC6BE}" srcOrd="0" destOrd="0" presId="urn:microsoft.com/office/officeart/2005/8/layout/hierarchy1"/>
    <dgm:cxn modelId="{71D33199-A3E9-4817-9F2E-F30906225C67}" srcId="{2D934438-C712-41CD-A836-7D1477CB3890}" destId="{9AB1E6EB-BAFB-4A5D-BA5C-2058230B927F}" srcOrd="1" destOrd="0" parTransId="{A4D9486F-E94F-4A16-9143-09285E0111EF}" sibTransId="{27F6DDB5-2EAE-48CE-BCA8-6BA68882B054}"/>
    <dgm:cxn modelId="{C9F051CA-9568-4D70-8141-BCD3676F36CE}" srcId="{2D934438-C712-41CD-A836-7D1477CB3890}" destId="{505231DC-5AB1-45FF-B58B-63CCCE6502E5}" srcOrd="0" destOrd="0" parTransId="{2A7FC50C-3694-4BAD-9C35-E6CFE847BC95}" sibTransId="{13012800-4E2D-4EE3-9746-390B25E7269F}"/>
    <dgm:cxn modelId="{BCD67FE0-0721-4DE4-81CB-107C18B3284F}" type="presParOf" srcId="{36FB8B63-9A3C-4047-8096-796196B4082F}" destId="{EB30331B-B81C-4ED6-B16C-2CEB23B887E1}" srcOrd="0" destOrd="0" presId="urn:microsoft.com/office/officeart/2005/8/layout/hierarchy1"/>
    <dgm:cxn modelId="{A9F44B48-6E60-4FC9-9AD6-9EC949E606D4}" type="presParOf" srcId="{EB30331B-B81C-4ED6-B16C-2CEB23B887E1}" destId="{1E8BC689-64FC-4C6F-8D1A-A9F57F4AC209}" srcOrd="0" destOrd="0" presId="urn:microsoft.com/office/officeart/2005/8/layout/hierarchy1"/>
    <dgm:cxn modelId="{8FC342F0-D4DF-4C08-AED1-83473570E766}" type="presParOf" srcId="{1E8BC689-64FC-4C6F-8D1A-A9F57F4AC209}" destId="{6A88219D-2687-40ED-AF65-6EEA3E841679}" srcOrd="0" destOrd="0" presId="urn:microsoft.com/office/officeart/2005/8/layout/hierarchy1"/>
    <dgm:cxn modelId="{546E8408-A45E-4B36-AF2F-D2A6F7942A7D}" type="presParOf" srcId="{1E8BC689-64FC-4C6F-8D1A-A9F57F4AC209}" destId="{9BD04310-D97D-47F6-9D93-C4F111ADC6BE}" srcOrd="1" destOrd="0" presId="urn:microsoft.com/office/officeart/2005/8/layout/hierarchy1"/>
    <dgm:cxn modelId="{1F2C99AB-B0D0-44E4-8735-509654F90996}" type="presParOf" srcId="{EB30331B-B81C-4ED6-B16C-2CEB23B887E1}" destId="{16E49B8F-1A1F-4D8A-AF51-E45B3738A3AA}" srcOrd="1" destOrd="0" presId="urn:microsoft.com/office/officeart/2005/8/layout/hierarchy1"/>
    <dgm:cxn modelId="{1CBF0481-B14A-4A8D-A296-F70D42C6BA8C}" type="presParOf" srcId="{36FB8B63-9A3C-4047-8096-796196B4082F}" destId="{61166991-AB46-4729-B80E-96B65B7455DE}" srcOrd="1" destOrd="0" presId="urn:microsoft.com/office/officeart/2005/8/layout/hierarchy1"/>
    <dgm:cxn modelId="{BC51CDF9-E62B-4862-B778-6E288976A4D3}" type="presParOf" srcId="{61166991-AB46-4729-B80E-96B65B7455DE}" destId="{BCC6ED4A-5F1C-4BA2-9CA6-DAB621E1DBCC}" srcOrd="0" destOrd="0" presId="urn:microsoft.com/office/officeart/2005/8/layout/hierarchy1"/>
    <dgm:cxn modelId="{DE75A263-705B-4895-B767-5769C54CD3D8}" type="presParOf" srcId="{BCC6ED4A-5F1C-4BA2-9CA6-DAB621E1DBCC}" destId="{BD41E878-ACCC-47C2-B107-0DE51BC3C00C}" srcOrd="0" destOrd="0" presId="urn:microsoft.com/office/officeart/2005/8/layout/hierarchy1"/>
    <dgm:cxn modelId="{0D428E36-C00D-414B-915F-850AC5AC52EA}" type="presParOf" srcId="{BCC6ED4A-5F1C-4BA2-9CA6-DAB621E1DBCC}" destId="{243845A9-1B5C-447B-8A68-1EB16FBD1C42}" srcOrd="1" destOrd="0" presId="urn:microsoft.com/office/officeart/2005/8/layout/hierarchy1"/>
    <dgm:cxn modelId="{F0BFF984-4BAE-4628-AA37-85A2BF749D30}" type="presParOf" srcId="{61166991-AB46-4729-B80E-96B65B7455DE}" destId="{3FD080AF-2A68-42B1-85A5-ED97842ACB2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037D3-DBE0-4209-A21F-8FE2849C3011}">
      <dsp:nvSpPr>
        <dsp:cNvPr id="0" name=""/>
        <dsp:cNvSpPr/>
      </dsp:nvSpPr>
      <dsp:spPr>
        <a:xfrm>
          <a:off x="0" y="16018"/>
          <a:ext cx="6949440" cy="1829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da-DK" sz="4600" kern="1200"/>
            <a:t>Ingen forstår AI men alle bruger det</a:t>
          </a:r>
          <a:endParaRPr lang="en-US" sz="4600" kern="1200"/>
        </a:p>
      </dsp:txBody>
      <dsp:txXfrm>
        <a:off x="89327" y="105345"/>
        <a:ext cx="6770786" cy="1651226"/>
      </dsp:txXfrm>
    </dsp:sp>
    <dsp:sp modelId="{144421A6-0888-4199-8817-0A6F95E2CF49}">
      <dsp:nvSpPr>
        <dsp:cNvPr id="0" name=""/>
        <dsp:cNvSpPr/>
      </dsp:nvSpPr>
      <dsp:spPr>
        <a:xfrm>
          <a:off x="0" y="1978378"/>
          <a:ext cx="6949440" cy="1829880"/>
        </a:xfrm>
        <a:prstGeom prst="roundRect">
          <a:avLst/>
        </a:prstGeom>
        <a:solidFill>
          <a:schemeClr val="accent2">
            <a:hueOff val="-520665"/>
            <a:satOff val="-10816"/>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da-DK" sz="4600" kern="1200"/>
            <a:t>Mangel på AI innovation i EU</a:t>
          </a:r>
          <a:endParaRPr lang="en-US" sz="4600" kern="1200"/>
        </a:p>
      </dsp:txBody>
      <dsp:txXfrm>
        <a:off x="89327" y="2067705"/>
        <a:ext cx="6770786" cy="1651226"/>
      </dsp:txXfrm>
    </dsp:sp>
    <dsp:sp modelId="{02A68CAA-8088-4087-813B-325567EA995A}">
      <dsp:nvSpPr>
        <dsp:cNvPr id="0" name=""/>
        <dsp:cNvSpPr/>
      </dsp:nvSpPr>
      <dsp:spPr>
        <a:xfrm>
          <a:off x="0" y="3940739"/>
          <a:ext cx="6949440" cy="1829880"/>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da-DK" sz="4600" kern="1200"/>
            <a:t>AI undervisning er kedeligt og abstrakt</a:t>
          </a:r>
          <a:endParaRPr lang="en-US" sz="4600" kern="1200"/>
        </a:p>
      </dsp:txBody>
      <dsp:txXfrm>
        <a:off x="89327" y="4030066"/>
        <a:ext cx="6770786" cy="1651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2155F-A34F-4423-9A01-05AFC9EBD005}">
      <dsp:nvSpPr>
        <dsp:cNvPr id="0" name=""/>
        <dsp:cNvSpPr/>
      </dsp:nvSpPr>
      <dsp:spPr>
        <a:xfrm>
          <a:off x="0" y="0"/>
          <a:ext cx="106535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4A71A2-E18A-46E4-AF7B-EDB8D7BFE2FF}">
      <dsp:nvSpPr>
        <dsp:cNvPr id="0" name=""/>
        <dsp:cNvSpPr/>
      </dsp:nvSpPr>
      <dsp:spPr>
        <a:xfrm>
          <a:off x="0" y="0"/>
          <a:ext cx="10653579" cy="229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da-DK" sz="4600" kern="1200"/>
            <a:t>Brugeren ville have at programmet ikke er overvældende med knapper på skærmen</a:t>
          </a:r>
          <a:endParaRPr lang="en-US" sz="4600" kern="1200"/>
        </a:p>
      </dsp:txBody>
      <dsp:txXfrm>
        <a:off x="0" y="0"/>
        <a:ext cx="10653579" cy="2296914"/>
      </dsp:txXfrm>
    </dsp:sp>
    <dsp:sp modelId="{FC30D212-733D-4856-81C7-5A809F793858}">
      <dsp:nvSpPr>
        <dsp:cNvPr id="0" name=""/>
        <dsp:cNvSpPr/>
      </dsp:nvSpPr>
      <dsp:spPr>
        <a:xfrm>
          <a:off x="0" y="2296914"/>
          <a:ext cx="106535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D4C7DD-D3DD-4D3E-9349-2C3928424016}">
      <dsp:nvSpPr>
        <dsp:cNvPr id="0" name=""/>
        <dsp:cNvSpPr/>
      </dsp:nvSpPr>
      <dsp:spPr>
        <a:xfrm>
          <a:off x="0" y="2296914"/>
          <a:ext cx="10653579" cy="229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da-DK" sz="4600" kern="1200"/>
            <a:t>Brugeren ville have det er nemt at lære principper bag AI</a:t>
          </a:r>
          <a:endParaRPr lang="en-US" sz="4600" kern="1200"/>
        </a:p>
      </dsp:txBody>
      <dsp:txXfrm>
        <a:off x="0" y="2296914"/>
        <a:ext cx="10653579" cy="22969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C7333-4BB1-4A10-9FD2-AEA7A3493935}">
      <dsp:nvSpPr>
        <dsp:cNvPr id="0" name=""/>
        <dsp:cNvSpPr/>
      </dsp:nvSpPr>
      <dsp:spPr>
        <a:xfrm>
          <a:off x="672175" y="458215"/>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ECBE54-9EA7-4F12-ACC8-2973DE0F2539}">
      <dsp:nvSpPr>
        <dsp:cNvPr id="0" name=""/>
        <dsp:cNvSpPr/>
      </dsp:nvSpPr>
      <dsp:spPr>
        <a:xfrm>
          <a:off x="1067050" y="853090"/>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9BF3A-F662-4D01-BA6E-D56A9F3B1F99}">
      <dsp:nvSpPr>
        <dsp:cNvPr id="0" name=""/>
        <dsp:cNvSpPr/>
      </dsp:nvSpPr>
      <dsp:spPr>
        <a:xfrm>
          <a:off x="79862" y="288821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da-DK" sz="1700" kern="1200"/>
            <a:t>Brugt Aien codex-5.3-medium til UIInput</a:t>
          </a:r>
          <a:endParaRPr lang="en-US" sz="1700" kern="1200"/>
        </a:p>
      </dsp:txBody>
      <dsp:txXfrm>
        <a:off x="79862" y="2888215"/>
        <a:ext cx="3037500" cy="720000"/>
      </dsp:txXfrm>
    </dsp:sp>
    <dsp:sp modelId="{9B825123-BB6B-4912-AA81-8A89CCA54508}">
      <dsp:nvSpPr>
        <dsp:cNvPr id="0" name=""/>
        <dsp:cNvSpPr/>
      </dsp:nvSpPr>
      <dsp:spPr>
        <a:xfrm>
          <a:off x="4241237" y="458215"/>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0BF9F-ACDE-448B-8B8D-7852A3E75A09}">
      <dsp:nvSpPr>
        <dsp:cNvPr id="0" name=""/>
        <dsp:cNvSpPr/>
      </dsp:nvSpPr>
      <dsp:spPr>
        <a:xfrm>
          <a:off x="4636112" y="853090"/>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7AC1B7-4837-4381-A974-BFC33B4F8C6C}">
      <dsp:nvSpPr>
        <dsp:cNvPr id="0" name=""/>
        <dsp:cNvSpPr/>
      </dsp:nvSpPr>
      <dsp:spPr>
        <a:xfrm>
          <a:off x="3648925" y="288821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da-DK" sz="1700" kern="1200"/>
            <a:t>Brugt Aien codex-5.3-highx til info knap</a:t>
          </a:r>
          <a:endParaRPr lang="en-US" sz="1700" kern="1200"/>
        </a:p>
      </dsp:txBody>
      <dsp:txXfrm>
        <a:off x="3648925" y="2888215"/>
        <a:ext cx="3037500" cy="720000"/>
      </dsp:txXfrm>
    </dsp:sp>
    <dsp:sp modelId="{5C279A45-1F25-4BB7-99B5-72E65311BCF2}">
      <dsp:nvSpPr>
        <dsp:cNvPr id="0" name=""/>
        <dsp:cNvSpPr/>
      </dsp:nvSpPr>
      <dsp:spPr>
        <a:xfrm>
          <a:off x="7810300" y="458215"/>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F5D87-8EC2-425E-8A2B-896BD634240A}">
      <dsp:nvSpPr>
        <dsp:cNvPr id="0" name=""/>
        <dsp:cNvSpPr/>
      </dsp:nvSpPr>
      <dsp:spPr>
        <a:xfrm>
          <a:off x="8205175" y="853090"/>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D180C1-B5B0-473D-B60F-A28ED0577CE9}">
      <dsp:nvSpPr>
        <dsp:cNvPr id="0" name=""/>
        <dsp:cNvSpPr/>
      </dsp:nvSpPr>
      <dsp:spPr>
        <a:xfrm>
          <a:off x="7217987" y="288821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da-DK" sz="1700" kern="1200"/>
            <a:t>Brugt Aien codex-5.3-high til at prøve at fikse dropdowns</a:t>
          </a:r>
          <a:endParaRPr lang="en-US" sz="1700" kern="1200"/>
        </a:p>
      </dsp:txBody>
      <dsp:txXfrm>
        <a:off x="7217987" y="2888215"/>
        <a:ext cx="3037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2699F-BC82-43DE-A312-F4FE6C64E29F}">
      <dsp:nvSpPr>
        <dsp:cNvPr id="0" name=""/>
        <dsp:cNvSpPr/>
      </dsp:nvSpPr>
      <dsp:spPr>
        <a:xfrm>
          <a:off x="0" y="0"/>
          <a:ext cx="5876932" cy="13716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da-DK" sz="3600" kern="1200"/>
            <a:t>Tænke højt test</a:t>
          </a:r>
          <a:endParaRPr lang="en-US" sz="3600" kern="1200"/>
        </a:p>
      </dsp:txBody>
      <dsp:txXfrm>
        <a:off x="40173" y="40173"/>
        <a:ext cx="4396868" cy="1291254"/>
      </dsp:txXfrm>
    </dsp:sp>
    <dsp:sp modelId="{79D8E60C-B548-491E-9D24-CA4A63EBFAE9}">
      <dsp:nvSpPr>
        <dsp:cNvPr id="0" name=""/>
        <dsp:cNvSpPr/>
      </dsp:nvSpPr>
      <dsp:spPr>
        <a:xfrm>
          <a:off x="518552" y="1600199"/>
          <a:ext cx="5876932" cy="13716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da-DK" sz="3600" kern="1200"/>
            <a:t>Vores fantastiske brugertestet UI</a:t>
          </a:r>
          <a:endParaRPr lang="en-US" sz="3600" kern="1200"/>
        </a:p>
      </dsp:txBody>
      <dsp:txXfrm>
        <a:off x="558725" y="1640372"/>
        <a:ext cx="4386493" cy="1291254"/>
      </dsp:txXfrm>
    </dsp:sp>
    <dsp:sp modelId="{9DDB164D-FEBC-4951-BACF-9918DB24CD28}">
      <dsp:nvSpPr>
        <dsp:cNvPr id="0" name=""/>
        <dsp:cNvSpPr/>
      </dsp:nvSpPr>
      <dsp:spPr>
        <a:xfrm>
          <a:off x="1037105" y="3200399"/>
          <a:ext cx="5876932" cy="13716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da-DK" sz="3600" kern="1200"/>
            <a:t>Gameification</a:t>
          </a:r>
          <a:endParaRPr lang="en-US" sz="3600" kern="1200"/>
        </a:p>
      </dsp:txBody>
      <dsp:txXfrm>
        <a:off x="1077278" y="3240572"/>
        <a:ext cx="4386493" cy="1291254"/>
      </dsp:txXfrm>
    </dsp:sp>
    <dsp:sp modelId="{442393C4-0F4E-4D65-84FA-595874C6494A}">
      <dsp:nvSpPr>
        <dsp:cNvPr id="0" name=""/>
        <dsp:cNvSpPr/>
      </dsp:nvSpPr>
      <dsp:spPr>
        <a:xfrm>
          <a:off x="4985392" y="1040130"/>
          <a:ext cx="891540" cy="89154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85988" y="1040130"/>
        <a:ext cx="490348" cy="670884"/>
      </dsp:txXfrm>
    </dsp:sp>
    <dsp:sp modelId="{604C1831-FB73-4BA7-BEB5-1DC0FEB0999D}">
      <dsp:nvSpPr>
        <dsp:cNvPr id="0" name=""/>
        <dsp:cNvSpPr/>
      </dsp:nvSpPr>
      <dsp:spPr>
        <a:xfrm>
          <a:off x="5503945" y="2631186"/>
          <a:ext cx="891540" cy="89154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04541" y="2631186"/>
        <a:ext cx="490348" cy="6708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8219D-2687-40ED-AF65-6EEA3E841679}">
      <dsp:nvSpPr>
        <dsp:cNvPr id="0" name=""/>
        <dsp:cNvSpPr/>
      </dsp:nvSpPr>
      <dsp:spPr>
        <a:xfrm>
          <a:off x="1261" y="393494"/>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04310-D97D-47F6-9D93-C4F111ADC6BE}">
      <dsp:nvSpPr>
        <dsp:cNvPr id="0" name=""/>
        <dsp:cNvSpPr/>
      </dsp:nvSpPr>
      <dsp:spPr>
        <a:xfrm>
          <a:off x="493301" y="86093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da-DK" sz="4100" kern="1200"/>
            <a:t>Vi kan godt lide at procastinate</a:t>
          </a:r>
          <a:endParaRPr lang="en-US" sz="4100" kern="1200"/>
        </a:p>
      </dsp:txBody>
      <dsp:txXfrm>
        <a:off x="575662" y="943292"/>
        <a:ext cx="4263632" cy="2647282"/>
      </dsp:txXfrm>
    </dsp:sp>
    <dsp:sp modelId="{BD41E878-ACCC-47C2-B107-0DE51BC3C00C}">
      <dsp:nvSpPr>
        <dsp:cNvPr id="0" name=""/>
        <dsp:cNvSpPr/>
      </dsp:nvSpPr>
      <dsp:spPr>
        <a:xfrm>
          <a:off x="5413694" y="393494"/>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845A9-1B5C-447B-8A68-1EB16FBD1C42}">
      <dsp:nvSpPr>
        <dsp:cNvPr id="0" name=""/>
        <dsp:cNvSpPr/>
      </dsp:nvSpPr>
      <dsp:spPr>
        <a:xfrm>
          <a:off x="5905734" y="86093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da-DK" sz="4100" kern="1200"/>
            <a:t>Der findes ikke noget godt UI library til Python</a:t>
          </a:r>
          <a:endParaRPr lang="en-US" sz="4100" kern="1200"/>
        </a:p>
      </dsp:txBody>
      <dsp:txXfrm>
        <a:off x="5988095" y="943292"/>
        <a:ext cx="4263632" cy="26472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2/13/2026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09802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2/13/2026</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511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2/13/2026</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2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2/13/2026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7345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2/13/2026</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10609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2/13/2026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44367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2/13/2026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72367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2/13/2026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32965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2/13/2026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622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2/13/2026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885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2/13/2026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36862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2/13/2026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632830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hyperlink" Target="https://www.pygame.org/docs/" TargetMode="External"/><Relationship Id="rId2" Type="http://schemas.openxmlformats.org/officeDocument/2006/relationships/hyperlink" Target="https://tailwindcss.com/docs/colors" TargetMode="Externa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docs.pytorch.org/docs/stable/index.html"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Kasse pakker">
            <a:extLst>
              <a:ext uri="{FF2B5EF4-FFF2-40B4-BE49-F238E27FC236}">
                <a16:creationId xmlns:a16="http://schemas.microsoft.com/office/drawing/2014/main" id="{BA85D93E-93DC-E16E-A0D4-B806616BBBE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F6F6B04-E295-733F-FB45-121D88F37610}"/>
              </a:ext>
            </a:extLst>
          </p:cNvPr>
          <p:cNvSpPr>
            <a:spLocks noGrp="1"/>
          </p:cNvSpPr>
          <p:nvPr>
            <p:ph type="ctrTitle"/>
          </p:nvPr>
        </p:nvSpPr>
        <p:spPr>
          <a:xfrm>
            <a:off x="617365" y="5268812"/>
            <a:ext cx="7260542" cy="1228763"/>
          </a:xfrm>
        </p:spPr>
        <p:txBody>
          <a:bodyPr anchor="ctr">
            <a:normAutofit/>
          </a:bodyPr>
          <a:lstStyle/>
          <a:p>
            <a:pPr algn="l"/>
            <a:r>
              <a:rPr lang="da-DK" dirty="0">
                <a:solidFill>
                  <a:srgbClr val="FFFFFF"/>
                </a:solidFill>
              </a:rPr>
              <a:t>Skabelse af fremtidens AI eksperter</a:t>
            </a:r>
          </a:p>
        </p:txBody>
      </p:sp>
      <p:sp>
        <p:nvSpPr>
          <p:cNvPr id="3" name="Undertitel 2">
            <a:extLst>
              <a:ext uri="{FF2B5EF4-FFF2-40B4-BE49-F238E27FC236}">
                <a16:creationId xmlns:a16="http://schemas.microsoft.com/office/drawing/2014/main" id="{C2AA9155-DA29-5513-04BD-0B6B290E5365}"/>
              </a:ext>
            </a:extLst>
          </p:cNvPr>
          <p:cNvSpPr>
            <a:spLocks noGrp="1"/>
          </p:cNvSpPr>
          <p:nvPr>
            <p:ph type="subTitle" idx="1"/>
          </p:nvPr>
        </p:nvSpPr>
        <p:spPr>
          <a:xfrm>
            <a:off x="7877908" y="5268812"/>
            <a:ext cx="3808373" cy="1228763"/>
          </a:xfrm>
        </p:spPr>
        <p:txBody>
          <a:bodyPr anchor="ctr">
            <a:normAutofit/>
          </a:bodyPr>
          <a:lstStyle/>
          <a:p>
            <a:pPr algn="r">
              <a:lnSpc>
                <a:spcPct val="110000"/>
              </a:lnSpc>
            </a:pPr>
            <a:br>
              <a:rPr lang="da-DK" sz="1100" dirty="0">
                <a:solidFill>
                  <a:srgbClr val="FFFFFF"/>
                </a:solidFill>
              </a:rPr>
            </a:br>
            <a:r>
              <a:rPr lang="da-DK" sz="1100" dirty="0">
                <a:solidFill>
                  <a:srgbClr val="FFFFFF"/>
                </a:solidFill>
              </a:rPr>
              <a:t>Et nationalt løft i Danmarks kompetencer indenfor AI</a:t>
            </a:r>
          </a:p>
        </p:txBody>
      </p:sp>
    </p:spTree>
    <p:extLst>
      <p:ext uri="{BB962C8B-B14F-4D97-AF65-F5344CB8AC3E}">
        <p14:creationId xmlns:p14="http://schemas.microsoft.com/office/powerpoint/2010/main" val="31114994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12C2FC-E128-751C-E1C0-F1B6C25A977A}"/>
              </a:ext>
            </a:extLst>
          </p:cNvPr>
          <p:cNvSpPr>
            <a:spLocks noGrp="1"/>
          </p:cNvSpPr>
          <p:nvPr>
            <p:ph type="title"/>
          </p:nvPr>
        </p:nvSpPr>
        <p:spPr/>
        <p:txBody>
          <a:bodyPr/>
          <a:lstStyle/>
          <a:p>
            <a:r>
              <a:rPr lang="da-DK"/>
              <a:t>Kedelig kode 3</a:t>
            </a:r>
          </a:p>
        </p:txBody>
      </p:sp>
      <p:sp>
        <p:nvSpPr>
          <p:cNvPr id="3" name="Pladsholder til indhold 2">
            <a:extLst>
              <a:ext uri="{FF2B5EF4-FFF2-40B4-BE49-F238E27FC236}">
                <a16:creationId xmlns:a16="http://schemas.microsoft.com/office/drawing/2014/main" id="{5A66C8FC-A41C-BEE9-3903-F4BEBDCE15FF}"/>
              </a:ext>
            </a:extLst>
          </p:cNvPr>
          <p:cNvSpPr>
            <a:spLocks noGrp="1"/>
          </p:cNvSpPr>
          <p:nvPr>
            <p:ph idx="1"/>
          </p:nvPr>
        </p:nvSpPr>
        <p:spPr>
          <a:xfrm>
            <a:off x="612648" y="1715532"/>
            <a:ext cx="5336536" cy="4593828"/>
          </a:xfrm>
        </p:spPr>
        <p:txBody>
          <a:bodyPr/>
          <a:lstStyle/>
          <a:p>
            <a:r>
              <a:rPr lang="da-DK" err="1"/>
              <a:t>Dictionaries</a:t>
            </a:r>
            <a:endParaRPr lang="da-DK"/>
          </a:p>
          <a:p>
            <a:r>
              <a:rPr lang="da-DK"/>
              <a:t>Input </a:t>
            </a:r>
            <a:r>
              <a:rPr lang="da-DK" err="1"/>
              <a:t>tailwind</a:t>
            </a:r>
            <a:r>
              <a:rPr lang="da-DK"/>
              <a:t> agtigt</a:t>
            </a:r>
          </a:p>
          <a:p>
            <a:r>
              <a:rPr lang="da-DK"/>
              <a:t>Output 2 </a:t>
            </a:r>
            <a:r>
              <a:rPr lang="da-DK" err="1"/>
              <a:t>dict</a:t>
            </a:r>
            <a:endParaRPr lang="da-DK"/>
          </a:p>
          <a:p>
            <a:r>
              <a:rPr lang="da-DK"/>
              <a:t>Skal behandler </a:t>
            </a:r>
            <a:r>
              <a:rPr lang="da-DK" err="1"/>
              <a:t>white</a:t>
            </a:r>
            <a:r>
              <a:rPr lang="da-DK"/>
              <a:t> </a:t>
            </a:r>
            <a:r>
              <a:rPr lang="da-DK" err="1"/>
              <a:t>space</a:t>
            </a:r>
            <a:r>
              <a:rPr lang="da-DK"/>
              <a:t> </a:t>
            </a:r>
            <a:r>
              <a:rPr lang="da-DK" err="1"/>
              <a:t>seperet</a:t>
            </a:r>
            <a:r>
              <a:rPr lang="da-DK"/>
              <a:t> </a:t>
            </a:r>
            <a:r>
              <a:rPr lang="da-DK" err="1"/>
              <a:t>string</a:t>
            </a:r>
            <a:r>
              <a:rPr lang="da-DK"/>
              <a:t> input med – nogen steder</a:t>
            </a:r>
          </a:p>
          <a:p>
            <a:r>
              <a:rPr lang="da-DK"/>
              <a:t>Finder kendte ord som f.eks. Flex eller </a:t>
            </a:r>
            <a:r>
              <a:rPr lang="da-DK" err="1"/>
              <a:t>block</a:t>
            </a:r>
            <a:r>
              <a:rPr lang="da-DK"/>
              <a:t> og tilføjer til </a:t>
            </a:r>
            <a:r>
              <a:rPr lang="da-DK" err="1"/>
              <a:t>dict</a:t>
            </a:r>
            <a:endParaRPr lang="da-DK"/>
          </a:p>
          <a:p>
            <a:r>
              <a:rPr lang="da-DK"/>
              <a:t>Ved tal konverteres værdi til </a:t>
            </a:r>
            <a:r>
              <a:rPr lang="da-DK" err="1"/>
              <a:t>px</a:t>
            </a:r>
            <a:r>
              <a:rPr lang="da-DK"/>
              <a:t> og fx lg er der et </a:t>
            </a:r>
            <a:r>
              <a:rPr lang="da-DK" err="1"/>
              <a:t>dict</a:t>
            </a:r>
            <a:r>
              <a:rPr lang="da-DK"/>
              <a:t> det bliver </a:t>
            </a:r>
            <a:r>
              <a:rPr lang="da-DK" err="1"/>
              <a:t>mappet</a:t>
            </a:r>
            <a:r>
              <a:rPr lang="da-DK"/>
              <a:t> i</a:t>
            </a:r>
          </a:p>
          <a:p>
            <a:endParaRPr lang="da-DK"/>
          </a:p>
        </p:txBody>
      </p:sp>
      <p:pic>
        <p:nvPicPr>
          <p:cNvPr id="5" name="Billede 4" descr="Et billede, der indeholder tekst, skærmbillede&#10;&#10;AI-genereret indhold kan være ukorrekt.">
            <a:extLst>
              <a:ext uri="{FF2B5EF4-FFF2-40B4-BE49-F238E27FC236}">
                <a16:creationId xmlns:a16="http://schemas.microsoft.com/office/drawing/2014/main" id="{4A882BD7-95FC-1DB0-63F0-9A89E94FA935}"/>
              </a:ext>
            </a:extLst>
          </p:cNvPr>
          <p:cNvPicPr>
            <a:picLocks noChangeAspect="1"/>
          </p:cNvPicPr>
          <p:nvPr/>
        </p:nvPicPr>
        <p:blipFill>
          <a:blip r:embed="rId2"/>
          <a:stretch>
            <a:fillRect/>
          </a:stretch>
        </p:blipFill>
        <p:spPr>
          <a:xfrm>
            <a:off x="6242818" y="361188"/>
            <a:ext cx="5202089" cy="6135624"/>
          </a:xfrm>
          <a:prstGeom prst="rect">
            <a:avLst/>
          </a:prstGeom>
        </p:spPr>
      </p:pic>
    </p:spTree>
    <p:extLst>
      <p:ext uri="{BB962C8B-B14F-4D97-AF65-F5344CB8AC3E}">
        <p14:creationId xmlns:p14="http://schemas.microsoft.com/office/powerpoint/2010/main" val="12020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298112-E571-A160-E3B0-4FC5E3D19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58546B0-2E4C-F017-3D49-05851C417214}"/>
              </a:ext>
            </a:extLst>
          </p:cNvPr>
          <p:cNvSpPr>
            <a:spLocks noGrp="1"/>
          </p:cNvSpPr>
          <p:nvPr>
            <p:ph type="title"/>
          </p:nvPr>
        </p:nvSpPr>
        <p:spPr>
          <a:xfrm>
            <a:off x="609601" y="1252010"/>
            <a:ext cx="3494315" cy="4572000"/>
          </a:xfrm>
        </p:spPr>
        <p:txBody>
          <a:bodyPr anchor="t">
            <a:normAutofit/>
          </a:bodyPr>
          <a:lstStyle/>
          <a:p>
            <a:r>
              <a:rPr lang="da-DK" sz="3300"/>
              <a:t>Hvordan vi sikrer en glidende brugeroplevelse</a:t>
            </a:r>
          </a:p>
        </p:txBody>
      </p:sp>
      <p:graphicFrame>
        <p:nvGraphicFramePr>
          <p:cNvPr id="5" name="Pladsholder til indhold 2">
            <a:extLst>
              <a:ext uri="{FF2B5EF4-FFF2-40B4-BE49-F238E27FC236}">
                <a16:creationId xmlns:a16="http://schemas.microsoft.com/office/drawing/2014/main" id="{E846A29E-8307-F5B1-3528-0C59939CCB39}"/>
              </a:ext>
            </a:extLst>
          </p:cNvPr>
          <p:cNvGraphicFramePr>
            <a:graphicFrameLocks noGrp="1"/>
          </p:cNvGraphicFramePr>
          <p:nvPr>
            <p:ph idx="1"/>
            <p:extLst>
              <p:ext uri="{D42A27DB-BD31-4B8C-83A1-F6EECF244321}">
                <p14:modId xmlns:p14="http://schemas.microsoft.com/office/powerpoint/2010/main" val="1061495020"/>
              </p:ext>
            </p:extLst>
          </p:nvPr>
        </p:nvGraphicFramePr>
        <p:xfrm>
          <a:off x="4643648" y="1252010"/>
          <a:ext cx="6914038"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5157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9F1D83E-2FD0-8067-A178-5ECE54A8E154}"/>
              </a:ext>
            </a:extLst>
          </p:cNvPr>
          <p:cNvSpPr>
            <a:spLocks noGrp="1"/>
          </p:cNvSpPr>
          <p:nvPr>
            <p:ph type="title"/>
          </p:nvPr>
        </p:nvSpPr>
        <p:spPr>
          <a:xfrm>
            <a:off x="1524000" y="548640"/>
            <a:ext cx="9160475" cy="1132258"/>
          </a:xfrm>
        </p:spPr>
        <p:txBody>
          <a:bodyPr anchor="ctr">
            <a:normAutofit/>
          </a:bodyPr>
          <a:lstStyle/>
          <a:p>
            <a:pPr algn="ctr"/>
            <a:r>
              <a:rPr lang="da-DK" dirty="0"/>
              <a:t>Konklusion</a:t>
            </a:r>
            <a:endParaRPr lang="da-DK"/>
          </a:p>
        </p:txBody>
      </p:sp>
      <p:graphicFrame>
        <p:nvGraphicFramePr>
          <p:cNvPr id="5" name="Pladsholder til indhold 2">
            <a:extLst>
              <a:ext uri="{FF2B5EF4-FFF2-40B4-BE49-F238E27FC236}">
                <a16:creationId xmlns:a16="http://schemas.microsoft.com/office/drawing/2014/main" id="{A3672CF6-941B-CD5C-70D7-2455C01DA415}"/>
              </a:ext>
            </a:extLst>
          </p:cNvPr>
          <p:cNvGraphicFramePr>
            <a:graphicFrameLocks noGrp="1"/>
          </p:cNvGraphicFramePr>
          <p:nvPr>
            <p:ph idx="1"/>
            <p:extLst>
              <p:ext uri="{D42A27DB-BD31-4B8C-83A1-F6EECF244321}">
                <p14:modId xmlns:p14="http://schemas.microsoft.com/office/powerpoint/2010/main" val="3434194110"/>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45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BDA8587-9ECF-00BA-0DEA-BDFD6DF09E9C}"/>
              </a:ext>
            </a:extLst>
          </p:cNvPr>
          <p:cNvSpPr>
            <a:spLocks noGrp="1"/>
          </p:cNvSpPr>
          <p:nvPr>
            <p:ph type="title"/>
          </p:nvPr>
        </p:nvSpPr>
        <p:spPr>
          <a:xfrm>
            <a:off x="612648" y="1114923"/>
            <a:ext cx="4621553" cy="1360728"/>
          </a:xfrm>
        </p:spPr>
        <p:txBody>
          <a:bodyPr anchor="b">
            <a:normAutofit/>
          </a:bodyPr>
          <a:lstStyle/>
          <a:p>
            <a:r>
              <a:rPr lang="da-DK" dirty="0"/>
              <a:t>Tilfældige hjemmesider</a:t>
            </a:r>
          </a:p>
        </p:txBody>
      </p:sp>
      <p:sp>
        <p:nvSpPr>
          <p:cNvPr id="3" name="Pladsholder til indhold 2">
            <a:extLst>
              <a:ext uri="{FF2B5EF4-FFF2-40B4-BE49-F238E27FC236}">
                <a16:creationId xmlns:a16="http://schemas.microsoft.com/office/drawing/2014/main" id="{F9ECB6CE-B45C-F8F4-FB50-019BB244CDC5}"/>
              </a:ext>
            </a:extLst>
          </p:cNvPr>
          <p:cNvSpPr>
            <a:spLocks noGrp="1"/>
          </p:cNvSpPr>
          <p:nvPr>
            <p:ph idx="1"/>
          </p:nvPr>
        </p:nvSpPr>
        <p:spPr>
          <a:xfrm>
            <a:off x="612648" y="2584058"/>
            <a:ext cx="4621553" cy="3159018"/>
          </a:xfrm>
        </p:spPr>
        <p:txBody>
          <a:bodyPr>
            <a:normAutofit/>
          </a:bodyPr>
          <a:lstStyle/>
          <a:p>
            <a:r>
              <a:rPr lang="da-DK" sz="1800">
                <a:hlinkClick r:id="rId2"/>
              </a:rPr>
              <a:t>https://tailwindcss.com/docs/colors</a:t>
            </a:r>
            <a:endParaRPr lang="da-DK" sz="1800"/>
          </a:p>
          <a:p>
            <a:r>
              <a:rPr lang="da-DK" sz="1800">
                <a:hlinkClick r:id="rId3"/>
              </a:rPr>
              <a:t>https://www.pygame.org/docs/</a:t>
            </a:r>
            <a:r>
              <a:rPr lang="da-DK" sz="1800"/>
              <a:t> </a:t>
            </a:r>
          </a:p>
          <a:p>
            <a:r>
              <a:rPr lang="da-DK" sz="1800">
                <a:hlinkClick r:id="rId4"/>
              </a:rPr>
              <a:t>https://docs.pytorch.org/docs/stable/index.html</a:t>
            </a:r>
            <a:r>
              <a:rPr lang="da-DK" sz="1800"/>
              <a:t> </a:t>
            </a:r>
          </a:p>
          <a:p>
            <a:endParaRPr lang="da-DK" sz="1800"/>
          </a:p>
        </p:txBody>
      </p:sp>
      <p:pic>
        <p:nvPicPr>
          <p:cNvPr id="7" name="Graphic 6" descr="Marker">
            <a:extLst>
              <a:ext uri="{FF2B5EF4-FFF2-40B4-BE49-F238E27FC236}">
                <a16:creationId xmlns:a16="http://schemas.microsoft.com/office/drawing/2014/main" id="{22FC24F8-6EBE-F98B-0DD1-24C3212296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1353795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9FDC079-56E2-B877-A749-121C5C6E4C00}"/>
              </a:ext>
            </a:extLst>
          </p:cNvPr>
          <p:cNvSpPr>
            <a:spLocks noGrp="1"/>
          </p:cNvSpPr>
          <p:nvPr>
            <p:ph type="title"/>
          </p:nvPr>
        </p:nvSpPr>
        <p:spPr>
          <a:xfrm>
            <a:off x="612649" y="548638"/>
            <a:ext cx="3493008" cy="5788152"/>
          </a:xfrm>
        </p:spPr>
        <p:txBody>
          <a:bodyPr anchor="ctr">
            <a:normAutofit/>
          </a:bodyPr>
          <a:lstStyle/>
          <a:p>
            <a:r>
              <a:rPr lang="da-DK" sz="4000"/>
              <a:t>Problemet</a:t>
            </a:r>
          </a:p>
        </p:txBody>
      </p:sp>
      <p:graphicFrame>
        <p:nvGraphicFramePr>
          <p:cNvPr id="5" name="Pladsholder til indhold 2">
            <a:extLst>
              <a:ext uri="{FF2B5EF4-FFF2-40B4-BE49-F238E27FC236}">
                <a16:creationId xmlns:a16="http://schemas.microsoft.com/office/drawing/2014/main" id="{448272C2-4AED-F12E-60AF-59D29081E72C}"/>
              </a:ext>
            </a:extLst>
          </p:cNvPr>
          <p:cNvGraphicFramePr>
            <a:graphicFrameLocks noGrp="1"/>
          </p:cNvGraphicFramePr>
          <p:nvPr>
            <p:ph idx="1"/>
            <p:extLst>
              <p:ext uri="{D42A27DB-BD31-4B8C-83A1-F6EECF244321}">
                <p14:modId xmlns:p14="http://schemas.microsoft.com/office/powerpoint/2010/main" val="2474838612"/>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519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EEB750-3C9F-05FF-96E5-FA7B8D23EAAA}"/>
              </a:ext>
            </a:extLst>
          </p:cNvPr>
          <p:cNvSpPr>
            <a:spLocks noGrp="1"/>
          </p:cNvSpPr>
          <p:nvPr>
            <p:ph type="title"/>
          </p:nvPr>
        </p:nvSpPr>
        <p:spPr/>
        <p:txBody>
          <a:bodyPr/>
          <a:lstStyle/>
          <a:p>
            <a:r>
              <a:rPr lang="da-DK" dirty="0"/>
              <a:t>Ideen</a:t>
            </a:r>
          </a:p>
        </p:txBody>
      </p:sp>
      <p:sp>
        <p:nvSpPr>
          <p:cNvPr id="3" name="Pladsholder til indhold 2">
            <a:extLst>
              <a:ext uri="{FF2B5EF4-FFF2-40B4-BE49-F238E27FC236}">
                <a16:creationId xmlns:a16="http://schemas.microsoft.com/office/drawing/2014/main" id="{FE02374E-3B50-C094-5DD1-6BF4023C9B02}"/>
              </a:ext>
            </a:extLst>
          </p:cNvPr>
          <p:cNvSpPr>
            <a:spLocks noGrp="1"/>
          </p:cNvSpPr>
          <p:nvPr>
            <p:ph idx="1"/>
          </p:nvPr>
        </p:nvSpPr>
        <p:spPr/>
        <p:txBody>
          <a:bodyPr/>
          <a:lstStyle/>
          <a:p>
            <a:r>
              <a:rPr lang="da-DK" dirty="0" err="1"/>
              <a:t>Gamefication</a:t>
            </a:r>
            <a:r>
              <a:rPr lang="da-DK" dirty="0"/>
              <a:t> af AI undervisning</a:t>
            </a:r>
          </a:p>
          <a:p>
            <a:endParaRPr lang="da-DK" dirty="0"/>
          </a:p>
        </p:txBody>
      </p:sp>
      <p:sp>
        <p:nvSpPr>
          <p:cNvPr id="4" name="Tekstfelt 3">
            <a:extLst>
              <a:ext uri="{FF2B5EF4-FFF2-40B4-BE49-F238E27FC236}">
                <a16:creationId xmlns:a16="http://schemas.microsoft.com/office/drawing/2014/main" id="{6050A78B-3598-4EF8-DE98-30CA622BDEBC}"/>
              </a:ext>
            </a:extLst>
          </p:cNvPr>
          <p:cNvSpPr txBox="1"/>
          <p:nvPr/>
        </p:nvSpPr>
        <p:spPr>
          <a:xfrm>
            <a:off x="6096001" y="2203704"/>
            <a:ext cx="5483352" cy="4247317"/>
          </a:xfrm>
          <a:prstGeom prst="rect">
            <a:avLst/>
          </a:prstGeom>
          <a:noFill/>
        </p:spPr>
        <p:txBody>
          <a:bodyPr wrap="square" rtlCol="0">
            <a:spAutoFit/>
          </a:bodyPr>
          <a:lstStyle/>
          <a:p>
            <a:r>
              <a:rPr lang="da-DK" i="1" dirty="0"/>
              <a:t>”et spil hvor brugeren lære hvordan man designer et neural netværk, så de kan få en forståelse for hvordan værktøjer, som chat-GPT og selvkørende biler fungere. </a:t>
            </a:r>
          </a:p>
          <a:p>
            <a:r>
              <a:rPr lang="da-DK" i="1" dirty="0"/>
              <a:t> </a:t>
            </a:r>
          </a:p>
          <a:p>
            <a:r>
              <a:rPr lang="da-DK" i="1" dirty="0"/>
              <a:t>De ville få belønninger i form af point fra 0-100 ud fra et hvor godt du klarer dig på en række tests (performance og en test lavet til formålet, f.eks. hvis brugeren skal lave et neuralt netværk som skal genkende billeder, ville vi også teste det neurale netværk på billedgenkendelse), vi udfører på dit neurale netværk efter du har lavet arkitekturen til det. Senere kunne vi også tilføje lydeffekter, for bruger oplevelsen.</a:t>
            </a:r>
          </a:p>
          <a:p>
            <a:r>
              <a:rPr lang="da-DK" i="1" dirty="0"/>
              <a:t>”</a:t>
            </a:r>
          </a:p>
        </p:txBody>
      </p:sp>
    </p:spTree>
    <p:extLst>
      <p:ext uri="{BB962C8B-B14F-4D97-AF65-F5344CB8AC3E}">
        <p14:creationId xmlns:p14="http://schemas.microsoft.com/office/powerpoint/2010/main" val="3711022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E15E13-13CA-93F5-21AE-B3E81B4B409F}"/>
              </a:ext>
            </a:extLst>
          </p:cNvPr>
          <p:cNvSpPr>
            <a:spLocks noGrp="1"/>
          </p:cNvSpPr>
          <p:nvPr>
            <p:ph type="title"/>
          </p:nvPr>
        </p:nvSpPr>
        <p:spPr/>
        <p:txBody>
          <a:bodyPr/>
          <a:lstStyle/>
          <a:p>
            <a:r>
              <a:rPr lang="da-DK" dirty="0"/>
              <a:t>Userstory</a:t>
            </a:r>
          </a:p>
        </p:txBody>
      </p:sp>
      <p:graphicFrame>
        <p:nvGraphicFramePr>
          <p:cNvPr id="5" name="Pladsholder til indhold 2">
            <a:extLst>
              <a:ext uri="{FF2B5EF4-FFF2-40B4-BE49-F238E27FC236}">
                <a16:creationId xmlns:a16="http://schemas.microsoft.com/office/drawing/2014/main" id="{86E8426B-ED49-C321-276F-00D38E97C4D7}"/>
              </a:ext>
            </a:extLst>
          </p:cNvPr>
          <p:cNvGraphicFramePr>
            <a:graphicFrameLocks noGrp="1"/>
          </p:cNvGraphicFramePr>
          <p:nvPr>
            <p:ph idx="1"/>
          </p:nvPr>
        </p:nvGraphicFramePr>
        <p:xfrm>
          <a:off x="769210" y="1618306"/>
          <a:ext cx="10653579" cy="459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648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Scrum? | The Agile Journey: A Scrum overview">
            <a:extLst>
              <a:ext uri="{FF2B5EF4-FFF2-40B4-BE49-F238E27FC236}">
                <a16:creationId xmlns:a16="http://schemas.microsoft.com/office/drawing/2014/main" id="{2ED5EB02-6B92-F89A-E80E-E74A4D3F9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10" b="-1"/>
          <a:stretch>
            <a:fillRect/>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F5BC274-C318-05DC-90EF-9B6939A5CD00}"/>
              </a:ext>
            </a:extLst>
          </p:cNvPr>
          <p:cNvSpPr>
            <a:spLocks noGrp="1"/>
          </p:cNvSpPr>
          <p:nvPr>
            <p:ph type="title"/>
          </p:nvPr>
        </p:nvSpPr>
        <p:spPr>
          <a:xfrm>
            <a:off x="626918" y="3429000"/>
            <a:ext cx="4506064" cy="1888742"/>
          </a:xfrm>
        </p:spPr>
        <p:txBody>
          <a:bodyPr vert="horz" lIns="91440" tIns="45720" rIns="91440" bIns="45720" rtlCol="0" anchor="b">
            <a:normAutofit/>
          </a:bodyPr>
          <a:lstStyle/>
          <a:p>
            <a:r>
              <a:rPr lang="en-US" sz="4000">
                <a:solidFill>
                  <a:srgbClr val="FFFFFF"/>
                </a:solidFill>
              </a:rPr>
              <a:t>Den kedelige planlægning</a:t>
            </a:r>
          </a:p>
        </p:txBody>
      </p:sp>
      <p:sp>
        <p:nvSpPr>
          <p:cNvPr id="3" name="Pladsholder til indhold 2">
            <a:extLst>
              <a:ext uri="{FF2B5EF4-FFF2-40B4-BE49-F238E27FC236}">
                <a16:creationId xmlns:a16="http://schemas.microsoft.com/office/drawing/2014/main" id="{C020214F-9F9E-CBC4-8BCE-56F92FD2C14E}"/>
              </a:ext>
            </a:extLst>
          </p:cNvPr>
          <p:cNvSpPr>
            <a:spLocks noGrp="1"/>
          </p:cNvSpPr>
          <p:nvPr>
            <p:ph idx="1"/>
          </p:nvPr>
        </p:nvSpPr>
        <p:spPr>
          <a:xfrm>
            <a:off x="626916" y="5428229"/>
            <a:ext cx="4506066" cy="899643"/>
          </a:xfrm>
        </p:spPr>
        <p:txBody>
          <a:bodyPr vert="horz" lIns="91440" tIns="45720" rIns="91440" bIns="45720" rtlCol="0">
            <a:normAutofit/>
          </a:bodyPr>
          <a:lstStyle/>
          <a:p>
            <a:pPr marL="0" indent="0">
              <a:buNone/>
            </a:pPr>
            <a:r>
              <a:rPr lang="en-US" sz="1800">
                <a:solidFill>
                  <a:srgbClr val="FFFFFF"/>
                </a:solidFill>
              </a:rPr>
              <a:t>SCRUM</a:t>
            </a:r>
          </a:p>
        </p:txBody>
      </p:sp>
    </p:spTree>
    <p:extLst>
      <p:ext uri="{BB962C8B-B14F-4D97-AF65-F5344CB8AC3E}">
        <p14:creationId xmlns:p14="http://schemas.microsoft.com/office/powerpoint/2010/main" val="37859217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824CB25-EEF3-B245-A115-298F510131FF}"/>
              </a:ext>
            </a:extLst>
          </p:cNvPr>
          <p:cNvSpPr>
            <a:spLocks noGrp="1"/>
          </p:cNvSpPr>
          <p:nvPr>
            <p:ph type="title"/>
          </p:nvPr>
        </p:nvSpPr>
        <p:spPr>
          <a:xfrm>
            <a:off x="1524000" y="548640"/>
            <a:ext cx="9160475" cy="1132258"/>
          </a:xfrm>
        </p:spPr>
        <p:txBody>
          <a:bodyPr anchor="ctr">
            <a:normAutofit/>
          </a:bodyPr>
          <a:lstStyle/>
          <a:p>
            <a:pPr algn="ctr"/>
            <a:r>
              <a:rPr lang="da-DK" dirty="0"/>
              <a:t>Brug af AI</a:t>
            </a:r>
            <a:endParaRPr lang="da-DK"/>
          </a:p>
        </p:txBody>
      </p:sp>
      <p:graphicFrame>
        <p:nvGraphicFramePr>
          <p:cNvPr id="5" name="Pladsholder til indhold 2">
            <a:extLst>
              <a:ext uri="{FF2B5EF4-FFF2-40B4-BE49-F238E27FC236}">
                <a16:creationId xmlns:a16="http://schemas.microsoft.com/office/drawing/2014/main" id="{AE1803A2-9F6F-8EB8-8429-83CE562CEBD1}"/>
              </a:ext>
            </a:extLst>
          </p:cNvPr>
          <p:cNvGraphicFramePr>
            <a:graphicFrameLocks noGrp="1"/>
          </p:cNvGraphicFramePr>
          <p:nvPr>
            <p:ph idx="1"/>
            <p:extLst>
              <p:ext uri="{D42A27DB-BD31-4B8C-83A1-F6EECF244321}">
                <p14:modId xmlns:p14="http://schemas.microsoft.com/office/powerpoint/2010/main" val="3101640785"/>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3425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A244D8-F5D0-A35E-3ABB-D1B57868E124}"/>
              </a:ext>
            </a:extLst>
          </p:cNvPr>
          <p:cNvSpPr>
            <a:spLocks noGrp="1"/>
          </p:cNvSpPr>
          <p:nvPr>
            <p:ph type="title"/>
          </p:nvPr>
        </p:nvSpPr>
        <p:spPr/>
        <p:txBody>
          <a:bodyPr/>
          <a:lstStyle/>
          <a:p>
            <a:r>
              <a:rPr lang="da-DK" dirty="0"/>
              <a:t>Hvad vi kan</a:t>
            </a:r>
          </a:p>
        </p:txBody>
      </p:sp>
      <p:sp>
        <p:nvSpPr>
          <p:cNvPr id="3" name="Pladsholder til indhold 2">
            <a:extLst>
              <a:ext uri="{FF2B5EF4-FFF2-40B4-BE49-F238E27FC236}">
                <a16:creationId xmlns:a16="http://schemas.microsoft.com/office/drawing/2014/main" id="{2E1B1AB9-33F5-178F-9F41-7CFBFB8BFCD1}"/>
              </a:ext>
            </a:extLst>
          </p:cNvPr>
          <p:cNvSpPr>
            <a:spLocks noGrp="1"/>
          </p:cNvSpPr>
          <p:nvPr>
            <p:ph idx="1"/>
          </p:nvPr>
        </p:nvSpPr>
        <p:spPr/>
        <p:txBody>
          <a:bodyPr/>
          <a:lstStyle/>
          <a:p>
            <a:r>
              <a:rPr lang="da-DK" dirty="0"/>
              <a:t>Lær koncepterne bag AI på blot en uge!</a:t>
            </a:r>
          </a:p>
          <a:p>
            <a:r>
              <a:rPr lang="da-DK" dirty="0"/>
              <a:t>Gør det sjovt at lære igen!</a:t>
            </a:r>
          </a:p>
          <a:p>
            <a:endParaRPr lang="da-DK" dirty="0"/>
          </a:p>
        </p:txBody>
      </p:sp>
      <p:pic>
        <p:nvPicPr>
          <p:cNvPr id="5" name="Billede 4" descr="Et billede, der indeholder tekst, skærmbillede, Font/skrifttype, logo">
            <a:extLst>
              <a:ext uri="{FF2B5EF4-FFF2-40B4-BE49-F238E27FC236}">
                <a16:creationId xmlns:a16="http://schemas.microsoft.com/office/drawing/2014/main" id="{1EF3EC8B-E96C-1796-803E-EF5F0837ADBD}"/>
              </a:ext>
            </a:extLst>
          </p:cNvPr>
          <p:cNvPicPr>
            <a:picLocks noChangeAspect="1"/>
          </p:cNvPicPr>
          <p:nvPr/>
        </p:nvPicPr>
        <p:blipFill>
          <a:blip r:embed="rId2"/>
          <a:stretch>
            <a:fillRect/>
          </a:stretch>
        </p:blipFill>
        <p:spPr>
          <a:xfrm rot="626311">
            <a:off x="6917845" y="655781"/>
            <a:ext cx="3748018" cy="3136928"/>
          </a:xfrm>
          <a:prstGeom prst="rect">
            <a:avLst/>
          </a:prstGeom>
        </p:spPr>
      </p:pic>
      <p:pic>
        <p:nvPicPr>
          <p:cNvPr id="7" name="Billede 6" descr="Et billede, der indeholder tekst, skærmbillede, Font/skrifttype, nummer/tal&#10;&#10;AI-genereret indhold kan være ukorrekt.">
            <a:extLst>
              <a:ext uri="{FF2B5EF4-FFF2-40B4-BE49-F238E27FC236}">
                <a16:creationId xmlns:a16="http://schemas.microsoft.com/office/drawing/2014/main" id="{F471A094-BE29-2F57-A89E-B0CA06418143}"/>
              </a:ext>
            </a:extLst>
          </p:cNvPr>
          <p:cNvPicPr>
            <a:picLocks noChangeAspect="1"/>
          </p:cNvPicPr>
          <p:nvPr/>
        </p:nvPicPr>
        <p:blipFill>
          <a:blip r:embed="rId3"/>
          <a:stretch>
            <a:fillRect/>
          </a:stretch>
        </p:blipFill>
        <p:spPr>
          <a:xfrm rot="20291533">
            <a:off x="922882" y="3428101"/>
            <a:ext cx="2707009" cy="2897564"/>
          </a:xfrm>
          <a:prstGeom prst="rect">
            <a:avLst/>
          </a:prstGeom>
        </p:spPr>
      </p:pic>
    </p:spTree>
    <p:extLst>
      <p:ext uri="{BB962C8B-B14F-4D97-AF65-F5344CB8AC3E}">
        <p14:creationId xmlns:p14="http://schemas.microsoft.com/office/powerpoint/2010/main" val="302785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43527A-AB57-81BC-8D6B-B2FD0845F81F}"/>
              </a:ext>
            </a:extLst>
          </p:cNvPr>
          <p:cNvSpPr>
            <a:spLocks noGrp="1"/>
          </p:cNvSpPr>
          <p:nvPr>
            <p:ph type="title"/>
          </p:nvPr>
        </p:nvSpPr>
        <p:spPr/>
        <p:txBody>
          <a:bodyPr/>
          <a:lstStyle/>
          <a:p>
            <a:r>
              <a:rPr lang="da-DK" dirty="0"/>
              <a:t>Kedelig kode</a:t>
            </a:r>
          </a:p>
        </p:txBody>
      </p:sp>
      <p:sp>
        <p:nvSpPr>
          <p:cNvPr id="3" name="Pladsholder til indhold 2">
            <a:extLst>
              <a:ext uri="{FF2B5EF4-FFF2-40B4-BE49-F238E27FC236}">
                <a16:creationId xmlns:a16="http://schemas.microsoft.com/office/drawing/2014/main" id="{9477DB91-1E53-11BD-4F2F-FC1883F589D2}"/>
              </a:ext>
            </a:extLst>
          </p:cNvPr>
          <p:cNvSpPr>
            <a:spLocks noGrp="1"/>
          </p:cNvSpPr>
          <p:nvPr>
            <p:ph idx="1"/>
          </p:nvPr>
        </p:nvSpPr>
        <p:spPr/>
        <p:txBody>
          <a:bodyPr/>
          <a:lstStyle/>
          <a:p>
            <a:r>
              <a:rPr lang="da-DK" dirty="0"/>
              <a:t>Inddelt i 3 store filer</a:t>
            </a:r>
          </a:p>
          <a:p>
            <a:pPr lvl="1"/>
            <a:r>
              <a:rPr lang="da-DK" dirty="0"/>
              <a:t>UI.py (fleksibelt modul til </a:t>
            </a:r>
            <a:r>
              <a:rPr lang="da-DK" dirty="0" err="1"/>
              <a:t>pygame</a:t>
            </a:r>
            <a:r>
              <a:rPr lang="da-DK" dirty="0"/>
              <a:t>, som tilføjer </a:t>
            </a:r>
            <a:r>
              <a:rPr lang="da-DK" dirty="0" err="1"/>
              <a:t>tailwind</a:t>
            </a:r>
            <a:r>
              <a:rPr lang="da-DK" dirty="0"/>
              <a:t> </a:t>
            </a:r>
            <a:r>
              <a:rPr lang="da-DK" dirty="0" err="1"/>
              <a:t>classes</a:t>
            </a:r>
            <a:r>
              <a:rPr lang="da-DK" dirty="0"/>
              <a:t>)</a:t>
            </a:r>
          </a:p>
          <a:p>
            <a:pPr lvl="1"/>
            <a:r>
              <a:rPr lang="da-DK" dirty="0"/>
              <a:t>AI.py (modul til spillet som tilføjer </a:t>
            </a:r>
            <a:r>
              <a:rPr lang="da-DK" dirty="0" err="1"/>
              <a:t>ai</a:t>
            </a:r>
            <a:r>
              <a:rPr lang="da-DK" dirty="0"/>
              <a:t> funktionalitet)</a:t>
            </a:r>
          </a:p>
          <a:p>
            <a:pPr lvl="1"/>
            <a:r>
              <a:rPr lang="da-DK" dirty="0"/>
              <a:t>Main.py (kører spillet)</a:t>
            </a:r>
          </a:p>
          <a:p>
            <a:endParaRPr lang="da-DK" dirty="0"/>
          </a:p>
        </p:txBody>
      </p:sp>
      <p:pic>
        <p:nvPicPr>
          <p:cNvPr id="7" name="Billede 6" descr="Et billede, der indeholder tekst, skærmbillede, Font/skrifttype, nummer/tal">
            <a:extLst>
              <a:ext uri="{FF2B5EF4-FFF2-40B4-BE49-F238E27FC236}">
                <a16:creationId xmlns:a16="http://schemas.microsoft.com/office/drawing/2014/main" id="{001D8689-B900-597A-2FBE-7BECC89ADB7A}"/>
              </a:ext>
            </a:extLst>
          </p:cNvPr>
          <p:cNvPicPr>
            <a:picLocks noChangeAspect="1"/>
          </p:cNvPicPr>
          <p:nvPr/>
        </p:nvPicPr>
        <p:blipFill>
          <a:blip r:embed="rId2"/>
          <a:stretch>
            <a:fillRect/>
          </a:stretch>
        </p:blipFill>
        <p:spPr>
          <a:xfrm>
            <a:off x="5723110" y="3435617"/>
            <a:ext cx="5156795" cy="3079584"/>
          </a:xfrm>
          <a:prstGeom prst="rect">
            <a:avLst/>
          </a:prstGeom>
        </p:spPr>
      </p:pic>
      <p:pic>
        <p:nvPicPr>
          <p:cNvPr id="9" name="Billede 8" descr="Et billede, der indeholder tekst, skærmbillede, Font/skrifttype, design&#10;&#10;AI-genereret indhold kan være ukorrekt.">
            <a:extLst>
              <a:ext uri="{FF2B5EF4-FFF2-40B4-BE49-F238E27FC236}">
                <a16:creationId xmlns:a16="http://schemas.microsoft.com/office/drawing/2014/main" id="{0328C34B-8CFF-70D0-1A10-E2C78BE3BF0E}"/>
              </a:ext>
            </a:extLst>
          </p:cNvPr>
          <p:cNvPicPr>
            <a:picLocks noChangeAspect="1"/>
          </p:cNvPicPr>
          <p:nvPr/>
        </p:nvPicPr>
        <p:blipFill>
          <a:blip r:embed="rId3"/>
          <a:stretch>
            <a:fillRect/>
          </a:stretch>
        </p:blipFill>
        <p:spPr>
          <a:xfrm>
            <a:off x="4182944" y="261344"/>
            <a:ext cx="926990" cy="1454188"/>
          </a:xfrm>
          <a:prstGeom prst="rect">
            <a:avLst/>
          </a:prstGeom>
        </p:spPr>
      </p:pic>
      <p:pic>
        <p:nvPicPr>
          <p:cNvPr id="11" name="Billede 10" descr="Et billede, der indeholder tekst, skærmbillede, Font/skrifttype, design&#10;&#10;AI-genereret indhold kan være ukorrekt.">
            <a:extLst>
              <a:ext uri="{FF2B5EF4-FFF2-40B4-BE49-F238E27FC236}">
                <a16:creationId xmlns:a16="http://schemas.microsoft.com/office/drawing/2014/main" id="{509243CB-C97A-5810-8014-87C90D09A70C}"/>
              </a:ext>
            </a:extLst>
          </p:cNvPr>
          <p:cNvPicPr>
            <a:picLocks noChangeAspect="1"/>
          </p:cNvPicPr>
          <p:nvPr/>
        </p:nvPicPr>
        <p:blipFill>
          <a:blip r:embed="rId4"/>
          <a:stretch>
            <a:fillRect/>
          </a:stretch>
        </p:blipFill>
        <p:spPr>
          <a:xfrm>
            <a:off x="8680231" y="421643"/>
            <a:ext cx="2332303" cy="2886977"/>
          </a:xfrm>
          <a:prstGeom prst="rect">
            <a:avLst/>
          </a:prstGeom>
        </p:spPr>
      </p:pic>
      <p:pic>
        <p:nvPicPr>
          <p:cNvPr id="13" name="Billede 12" descr="Et billede, der indeholder tekst, skærmbillede, Font/skrifttype, design&#10;&#10;AI-genereret indhold kan være ukorrekt.">
            <a:extLst>
              <a:ext uri="{FF2B5EF4-FFF2-40B4-BE49-F238E27FC236}">
                <a16:creationId xmlns:a16="http://schemas.microsoft.com/office/drawing/2014/main" id="{D8E66DF1-F998-8EB9-60BE-C07289AC2DE2}"/>
              </a:ext>
            </a:extLst>
          </p:cNvPr>
          <p:cNvPicPr>
            <a:picLocks noChangeAspect="1"/>
          </p:cNvPicPr>
          <p:nvPr/>
        </p:nvPicPr>
        <p:blipFill>
          <a:blip r:embed="rId5"/>
          <a:stretch>
            <a:fillRect/>
          </a:stretch>
        </p:blipFill>
        <p:spPr>
          <a:xfrm>
            <a:off x="6062781" y="128403"/>
            <a:ext cx="1543998" cy="1939729"/>
          </a:xfrm>
          <a:prstGeom prst="rect">
            <a:avLst/>
          </a:prstGeom>
        </p:spPr>
      </p:pic>
      <p:pic>
        <p:nvPicPr>
          <p:cNvPr id="5" name="Billede 4" descr="Et billede, der indeholder tekst, skærmbillede, Font/skrifttype, menu&#10;&#10;AI-genereret indhold kan være ukorrekt.">
            <a:extLst>
              <a:ext uri="{FF2B5EF4-FFF2-40B4-BE49-F238E27FC236}">
                <a16:creationId xmlns:a16="http://schemas.microsoft.com/office/drawing/2014/main" id="{F8F9198F-FA7F-E57C-938F-0F640E02974F}"/>
              </a:ext>
            </a:extLst>
          </p:cNvPr>
          <p:cNvPicPr>
            <a:picLocks noChangeAspect="1"/>
          </p:cNvPicPr>
          <p:nvPr/>
        </p:nvPicPr>
        <p:blipFill>
          <a:blip r:embed="rId6"/>
          <a:stretch>
            <a:fillRect/>
          </a:stretch>
        </p:blipFill>
        <p:spPr>
          <a:xfrm>
            <a:off x="1587776" y="3516801"/>
            <a:ext cx="2846784" cy="3079855"/>
          </a:xfrm>
          <a:prstGeom prst="rect">
            <a:avLst/>
          </a:prstGeom>
        </p:spPr>
      </p:pic>
    </p:spTree>
    <p:extLst>
      <p:ext uri="{BB962C8B-B14F-4D97-AF65-F5344CB8AC3E}">
        <p14:creationId xmlns:p14="http://schemas.microsoft.com/office/powerpoint/2010/main" val="3135311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F1A509-4E3E-B38D-6E36-92EDDF3161A1}"/>
              </a:ext>
            </a:extLst>
          </p:cNvPr>
          <p:cNvSpPr>
            <a:spLocks noGrp="1"/>
          </p:cNvSpPr>
          <p:nvPr>
            <p:ph type="title"/>
          </p:nvPr>
        </p:nvSpPr>
        <p:spPr/>
        <p:txBody>
          <a:bodyPr/>
          <a:lstStyle/>
          <a:p>
            <a:r>
              <a:rPr lang="da-DK" dirty="0"/>
              <a:t>Kedelig kode 2</a:t>
            </a:r>
          </a:p>
        </p:txBody>
      </p:sp>
      <p:pic>
        <p:nvPicPr>
          <p:cNvPr id="5" name="Pladsholder til indhold 4" descr="Et billede, der indeholder diagram, tekst, skitse, tegning&#10;&#10;AI-genereret indhold kan være ukorrekt.">
            <a:extLst>
              <a:ext uri="{FF2B5EF4-FFF2-40B4-BE49-F238E27FC236}">
                <a16:creationId xmlns:a16="http://schemas.microsoft.com/office/drawing/2014/main" id="{6ACCBF20-F386-1968-39A2-1AFF2A803938}"/>
              </a:ext>
            </a:extLst>
          </p:cNvPr>
          <p:cNvPicPr>
            <a:picLocks noGrp="1" noChangeAspect="1"/>
          </p:cNvPicPr>
          <p:nvPr>
            <p:ph idx="1"/>
          </p:nvPr>
        </p:nvPicPr>
        <p:blipFill>
          <a:blip r:embed="rId2"/>
          <a:stretch>
            <a:fillRect/>
          </a:stretch>
        </p:blipFill>
        <p:spPr>
          <a:xfrm>
            <a:off x="7623049" y="129272"/>
            <a:ext cx="4458378" cy="6599456"/>
          </a:xfrm>
          <a:prstGeom prst="rect">
            <a:avLst/>
          </a:prstGeom>
        </p:spPr>
      </p:pic>
      <p:pic>
        <p:nvPicPr>
          <p:cNvPr id="7" name="Picture 6">
            <a:extLst>
              <a:ext uri="{FF2B5EF4-FFF2-40B4-BE49-F238E27FC236}">
                <a16:creationId xmlns:a16="http://schemas.microsoft.com/office/drawing/2014/main" id="{16FA2274-8D90-7BFD-802A-118DECB5ED0E}"/>
              </a:ext>
            </a:extLst>
          </p:cNvPr>
          <p:cNvPicPr>
            <a:picLocks noChangeAspect="1"/>
          </p:cNvPicPr>
          <p:nvPr/>
        </p:nvPicPr>
        <p:blipFill>
          <a:blip r:embed="rId3"/>
          <a:stretch>
            <a:fillRect/>
          </a:stretch>
        </p:blipFill>
        <p:spPr>
          <a:xfrm>
            <a:off x="2809874" y="1103746"/>
            <a:ext cx="4928431" cy="5624982"/>
          </a:xfrm>
          <a:prstGeom prst="rect">
            <a:avLst/>
          </a:prstGeom>
        </p:spPr>
      </p:pic>
    </p:spTree>
    <p:extLst>
      <p:ext uri="{BB962C8B-B14F-4D97-AF65-F5344CB8AC3E}">
        <p14:creationId xmlns:p14="http://schemas.microsoft.com/office/powerpoint/2010/main" val="1511801716"/>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cd962c4-8d36-4645-864f-0fb1f182b2d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3661B56BEE569D4E8CEEA9C6C233A483" ma:contentTypeVersion="6" ma:contentTypeDescription="Opret et nyt dokument." ma:contentTypeScope="" ma:versionID="85b1279001710e9409457c967ce08b13">
  <xsd:schema xmlns:xsd="http://www.w3.org/2001/XMLSchema" xmlns:xs="http://www.w3.org/2001/XMLSchema" xmlns:p="http://schemas.microsoft.com/office/2006/metadata/properties" xmlns:ns3="5cd962c4-8d36-4645-864f-0fb1f182b2dd" targetNamespace="http://schemas.microsoft.com/office/2006/metadata/properties" ma:root="true" ma:fieldsID="75f003990c8b49aedbc61af024679cc1" ns3:_="">
    <xsd:import namespace="5cd962c4-8d36-4645-864f-0fb1f182b2dd"/>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d962c4-8d36-4645-864f-0fb1f182b2d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86043A-F893-4752-B584-6E4F84F0E84B}">
  <ds:schemaRefs>
    <ds:schemaRef ds:uri="http://schemas.microsoft.com/sharepoint/v3/contenttype/forms"/>
  </ds:schemaRefs>
</ds:datastoreItem>
</file>

<file path=customXml/itemProps2.xml><?xml version="1.0" encoding="utf-8"?>
<ds:datastoreItem xmlns:ds="http://schemas.openxmlformats.org/officeDocument/2006/customXml" ds:itemID="{8F31EEC8-9DE8-4F42-97F1-53AD7714C20E}">
  <ds:schemaRefs>
    <ds:schemaRef ds:uri="5cd962c4-8d36-4645-864f-0fb1f182b2dd"/>
    <ds:schemaRef ds:uri="http://purl.org/dc/terms/"/>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40AD3CAB-EA91-4554-A776-D87F54F4C4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d962c4-8d36-4645-864f-0fb1f182b2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382</TotalTime>
  <Words>385</Words>
  <Application>Microsoft Office PowerPoint</Application>
  <PresentationFormat>Widescreen</PresentationFormat>
  <Paragraphs>48</Paragraphs>
  <Slides>13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Neue Haas Grotesk Text Pro</vt:lpstr>
      <vt:lpstr>VanillaVTI</vt:lpstr>
      <vt:lpstr>Skabelse af fremtidens AI eksperter</vt:lpstr>
      <vt:lpstr>Problemet</vt:lpstr>
      <vt:lpstr>Ideen</vt:lpstr>
      <vt:lpstr>Userstory</vt:lpstr>
      <vt:lpstr>Den kedelige planlægning</vt:lpstr>
      <vt:lpstr>Brug af AI</vt:lpstr>
      <vt:lpstr>Hvad vi kan</vt:lpstr>
      <vt:lpstr>Kedelig kode</vt:lpstr>
      <vt:lpstr>Kedelig kode 2</vt:lpstr>
      <vt:lpstr>Kedelig kode 3</vt:lpstr>
      <vt:lpstr>Hvordan vi sikrer en glidende brugeroplevelse</vt:lpstr>
      <vt:lpstr>Konklusion</vt:lpstr>
      <vt:lpstr>Tilfældige hjemmesider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Chresten NS</dc:creator>
  <cp:lastModifiedBy>Niklas Holmqvist Lund</cp:lastModifiedBy>
  <cp:revision>2</cp:revision>
  <dcterms:created xsi:type="dcterms:W3CDTF">2026-01-15T10:05:54Z</dcterms:created>
  <dcterms:modified xsi:type="dcterms:W3CDTF">2026-02-13T12:23:09Z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0x0101003661B56BEE569D4E8CEEA9C6C233A483</vt:lpwstr>
  </property>
</Properties>
</file>